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3" r:id="rId1"/>
  </p:sldMasterIdLst>
  <p:sldIdLst>
    <p:sldId id="256" r:id="rId2"/>
    <p:sldId id="257" r:id="rId3"/>
    <p:sldId id="270" r:id="rId4"/>
    <p:sldId id="275" r:id="rId5"/>
    <p:sldId id="276" r:id="rId6"/>
    <p:sldId id="274" r:id="rId7"/>
    <p:sldId id="277" r:id="rId8"/>
    <p:sldId id="273" r:id="rId9"/>
    <p:sldId id="278" r:id="rId10"/>
    <p:sldId id="272" r:id="rId11"/>
    <p:sldId id="279" r:id="rId12"/>
    <p:sldId id="264" r:id="rId13"/>
    <p:sldId id="280" r:id="rId14"/>
    <p:sldId id="291" r:id="rId15"/>
    <p:sldId id="289" r:id="rId16"/>
    <p:sldId id="293" r:id="rId17"/>
    <p:sldId id="294" r:id="rId18"/>
    <p:sldId id="288" r:id="rId19"/>
    <p:sldId id="281" r:id="rId20"/>
    <p:sldId id="282" r:id="rId21"/>
    <p:sldId id="283" r:id="rId22"/>
    <p:sldId id="284" r:id="rId23"/>
    <p:sldId id="285" r:id="rId24"/>
    <p:sldId id="286" r:id="rId25"/>
    <p:sldId id="292" r:id="rId26"/>
    <p:sldId id="297" r:id="rId27"/>
    <p:sldId id="296" r:id="rId28"/>
    <p:sldId id="295" r:id="rId2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82828"/>
    <a:srgbClr val="595959"/>
    <a:srgbClr val="3D3D3D"/>
    <a:srgbClr val="3B3B3B"/>
    <a:srgbClr val="464646"/>
    <a:srgbClr val="E4650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55" autoAdjust="0"/>
    <p:restoredTop sz="94660"/>
  </p:normalViewPr>
  <p:slideViewPr>
    <p:cSldViewPr snapToGrid="0">
      <p:cViewPr varScale="1">
        <p:scale>
          <a:sx n="148" d="100"/>
          <a:sy n="148" d="100"/>
        </p:scale>
        <p:origin x="132" y="3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3AFCA4F-F5E5-4479-BBBC-DCE9D382E5B2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F5DD07A2-9F4D-46F6-9D2B-A6AFAB05983E}">
      <dgm:prSet/>
      <dgm:spPr/>
      <dgm:t>
        <a:bodyPr/>
        <a:lstStyle/>
        <a:p>
          <a:r>
            <a:rPr lang="de-DE"/>
            <a:t>Ein Generator um verschiedene Hexagon Worlds zu erstellen</a:t>
          </a:r>
          <a:endParaRPr lang="en-US"/>
        </a:p>
      </dgm:t>
    </dgm:pt>
    <dgm:pt modelId="{73D2777C-80D9-40A9-8EC0-49141C3253E8}" type="parTrans" cxnId="{D24D2DC9-43C9-40B3-A497-6BD86679D496}">
      <dgm:prSet/>
      <dgm:spPr/>
      <dgm:t>
        <a:bodyPr/>
        <a:lstStyle/>
        <a:p>
          <a:endParaRPr lang="en-US"/>
        </a:p>
      </dgm:t>
    </dgm:pt>
    <dgm:pt modelId="{EAD21976-8525-4CB9-A470-7FDFE8DF60AE}" type="sibTrans" cxnId="{D24D2DC9-43C9-40B3-A497-6BD86679D496}">
      <dgm:prSet/>
      <dgm:spPr/>
      <dgm:t>
        <a:bodyPr/>
        <a:lstStyle/>
        <a:p>
          <a:endParaRPr lang="en-US"/>
        </a:p>
      </dgm:t>
    </dgm:pt>
    <dgm:pt modelId="{8D76D749-58E2-4D00-8142-C8D8DA965535}">
      <dgm:prSet/>
      <dgm:spPr/>
      <dgm:t>
        <a:bodyPr/>
        <a:lstStyle/>
        <a:p>
          <a:r>
            <a:rPr lang="de-DE"/>
            <a:t>Einfach zu animieren</a:t>
          </a:r>
          <a:endParaRPr lang="en-US"/>
        </a:p>
      </dgm:t>
    </dgm:pt>
    <dgm:pt modelId="{70EDE4E9-7328-4580-BAA8-22C71220F012}" type="parTrans" cxnId="{C22D0BF0-2820-4E4A-AD2F-4B2494E571F0}">
      <dgm:prSet/>
      <dgm:spPr/>
      <dgm:t>
        <a:bodyPr/>
        <a:lstStyle/>
        <a:p>
          <a:endParaRPr lang="en-US"/>
        </a:p>
      </dgm:t>
    </dgm:pt>
    <dgm:pt modelId="{549C30E0-402D-4411-A8C6-2F417175F246}" type="sibTrans" cxnId="{C22D0BF0-2820-4E4A-AD2F-4B2494E571F0}">
      <dgm:prSet/>
      <dgm:spPr/>
      <dgm:t>
        <a:bodyPr/>
        <a:lstStyle/>
        <a:p>
          <a:endParaRPr lang="en-US"/>
        </a:p>
      </dgm:t>
    </dgm:pt>
    <dgm:pt modelId="{1463CB48-F571-4F08-881A-784CB2664557}">
      <dgm:prSet/>
      <dgm:spPr/>
      <dgm:t>
        <a:bodyPr/>
        <a:lstStyle/>
        <a:p>
          <a:r>
            <a:rPr lang="de-DE" dirty="0" err="1"/>
            <a:t>Full</a:t>
          </a:r>
          <a:r>
            <a:rPr lang="de-DE" dirty="0"/>
            <a:t> </a:t>
          </a:r>
          <a:r>
            <a:rPr lang="de-DE" dirty="0" err="1"/>
            <a:t>Customizable</a:t>
          </a:r>
          <a:endParaRPr lang="en-US" dirty="0"/>
        </a:p>
      </dgm:t>
    </dgm:pt>
    <dgm:pt modelId="{52F03CF1-A32A-4FDE-8CF8-B31005B3334F}" type="parTrans" cxnId="{A71EF33D-539B-42F3-B964-21D6087FAEA7}">
      <dgm:prSet/>
      <dgm:spPr/>
      <dgm:t>
        <a:bodyPr/>
        <a:lstStyle/>
        <a:p>
          <a:endParaRPr lang="en-US"/>
        </a:p>
      </dgm:t>
    </dgm:pt>
    <dgm:pt modelId="{15DCF129-7304-47CA-A283-A17BE0844914}" type="sibTrans" cxnId="{A71EF33D-539B-42F3-B964-21D6087FAEA7}">
      <dgm:prSet/>
      <dgm:spPr/>
      <dgm:t>
        <a:bodyPr/>
        <a:lstStyle/>
        <a:p>
          <a:endParaRPr lang="en-US"/>
        </a:p>
      </dgm:t>
    </dgm:pt>
    <dgm:pt modelId="{EC1FF2AF-BF97-40AA-83A3-9795DD16F087}" type="pres">
      <dgm:prSet presAssocID="{83AFCA4F-F5E5-4479-BBBC-DCE9D382E5B2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74DE99D4-F33A-4AD3-93FE-9032D0FBDCF5}" type="pres">
      <dgm:prSet presAssocID="{F5DD07A2-9F4D-46F6-9D2B-A6AFAB05983E}" presName="hierRoot1" presStyleCnt="0"/>
      <dgm:spPr/>
    </dgm:pt>
    <dgm:pt modelId="{15952CFD-28C5-4270-82D2-EB0A6D362B4B}" type="pres">
      <dgm:prSet presAssocID="{F5DD07A2-9F4D-46F6-9D2B-A6AFAB05983E}" presName="composite" presStyleCnt="0"/>
      <dgm:spPr/>
    </dgm:pt>
    <dgm:pt modelId="{1EA4BFB6-59CD-42AD-B75A-2D1F145E1F40}" type="pres">
      <dgm:prSet presAssocID="{F5DD07A2-9F4D-46F6-9D2B-A6AFAB05983E}" presName="background" presStyleLbl="node0" presStyleIdx="0" presStyleCnt="3"/>
      <dgm:spPr/>
    </dgm:pt>
    <dgm:pt modelId="{237D3B62-8DDD-409A-B888-A50A7E00EFFD}" type="pres">
      <dgm:prSet presAssocID="{F5DD07A2-9F4D-46F6-9D2B-A6AFAB05983E}" presName="text" presStyleLbl="fgAcc0" presStyleIdx="0" presStyleCnt="3">
        <dgm:presLayoutVars>
          <dgm:chPref val="3"/>
        </dgm:presLayoutVars>
      </dgm:prSet>
      <dgm:spPr/>
    </dgm:pt>
    <dgm:pt modelId="{483C57CB-F75D-4FE1-AD10-8A0586FE415C}" type="pres">
      <dgm:prSet presAssocID="{F5DD07A2-9F4D-46F6-9D2B-A6AFAB05983E}" presName="hierChild2" presStyleCnt="0"/>
      <dgm:spPr/>
    </dgm:pt>
    <dgm:pt modelId="{76E6BD52-8A5F-436E-B186-146CE3A3AE14}" type="pres">
      <dgm:prSet presAssocID="{8D76D749-58E2-4D00-8142-C8D8DA965535}" presName="hierRoot1" presStyleCnt="0"/>
      <dgm:spPr/>
    </dgm:pt>
    <dgm:pt modelId="{2B6DE1E4-AA1A-4180-9131-41D108063483}" type="pres">
      <dgm:prSet presAssocID="{8D76D749-58E2-4D00-8142-C8D8DA965535}" presName="composite" presStyleCnt="0"/>
      <dgm:spPr/>
    </dgm:pt>
    <dgm:pt modelId="{941C923C-516B-401B-906B-7CAEC242C368}" type="pres">
      <dgm:prSet presAssocID="{8D76D749-58E2-4D00-8142-C8D8DA965535}" presName="background" presStyleLbl="node0" presStyleIdx="1" presStyleCnt="3"/>
      <dgm:spPr/>
    </dgm:pt>
    <dgm:pt modelId="{607767EF-2371-48EE-9400-946D1AC42D9B}" type="pres">
      <dgm:prSet presAssocID="{8D76D749-58E2-4D00-8142-C8D8DA965535}" presName="text" presStyleLbl="fgAcc0" presStyleIdx="1" presStyleCnt="3">
        <dgm:presLayoutVars>
          <dgm:chPref val="3"/>
        </dgm:presLayoutVars>
      </dgm:prSet>
      <dgm:spPr/>
    </dgm:pt>
    <dgm:pt modelId="{98D7C2A9-3260-434A-A232-DA474FBBD6D2}" type="pres">
      <dgm:prSet presAssocID="{8D76D749-58E2-4D00-8142-C8D8DA965535}" presName="hierChild2" presStyleCnt="0"/>
      <dgm:spPr/>
    </dgm:pt>
    <dgm:pt modelId="{06D97268-FA59-44BE-914B-52748D9D4A2C}" type="pres">
      <dgm:prSet presAssocID="{1463CB48-F571-4F08-881A-784CB2664557}" presName="hierRoot1" presStyleCnt="0"/>
      <dgm:spPr/>
    </dgm:pt>
    <dgm:pt modelId="{C7861F31-5779-455F-A31E-B51AA5CDFB92}" type="pres">
      <dgm:prSet presAssocID="{1463CB48-F571-4F08-881A-784CB2664557}" presName="composite" presStyleCnt="0"/>
      <dgm:spPr/>
    </dgm:pt>
    <dgm:pt modelId="{0B4295F4-E916-4941-B388-174EE252209F}" type="pres">
      <dgm:prSet presAssocID="{1463CB48-F571-4F08-881A-784CB2664557}" presName="background" presStyleLbl="node0" presStyleIdx="2" presStyleCnt="3"/>
      <dgm:spPr/>
    </dgm:pt>
    <dgm:pt modelId="{B65F11D4-9A55-4D7D-BD55-0B7AC473C9C9}" type="pres">
      <dgm:prSet presAssocID="{1463CB48-F571-4F08-881A-784CB2664557}" presName="text" presStyleLbl="fgAcc0" presStyleIdx="2" presStyleCnt="3">
        <dgm:presLayoutVars>
          <dgm:chPref val="3"/>
        </dgm:presLayoutVars>
      </dgm:prSet>
      <dgm:spPr/>
    </dgm:pt>
    <dgm:pt modelId="{0773ECF8-374C-4C47-878E-4A926B6973B3}" type="pres">
      <dgm:prSet presAssocID="{1463CB48-F571-4F08-881A-784CB2664557}" presName="hierChild2" presStyleCnt="0"/>
      <dgm:spPr/>
    </dgm:pt>
  </dgm:ptLst>
  <dgm:cxnLst>
    <dgm:cxn modelId="{C0F0EF17-AADB-4034-8DA5-0C46B112321B}" type="presOf" srcId="{1463CB48-F571-4F08-881A-784CB2664557}" destId="{B65F11D4-9A55-4D7D-BD55-0B7AC473C9C9}" srcOrd="0" destOrd="0" presId="urn:microsoft.com/office/officeart/2005/8/layout/hierarchy1"/>
    <dgm:cxn modelId="{A71EF33D-539B-42F3-B964-21D6087FAEA7}" srcId="{83AFCA4F-F5E5-4479-BBBC-DCE9D382E5B2}" destId="{1463CB48-F571-4F08-881A-784CB2664557}" srcOrd="2" destOrd="0" parTransId="{52F03CF1-A32A-4FDE-8CF8-B31005B3334F}" sibTransId="{15DCF129-7304-47CA-A283-A17BE0844914}"/>
    <dgm:cxn modelId="{E19B4155-BA01-4A6C-93C8-2AB1A6C273DF}" type="presOf" srcId="{83AFCA4F-F5E5-4479-BBBC-DCE9D382E5B2}" destId="{EC1FF2AF-BF97-40AA-83A3-9795DD16F087}" srcOrd="0" destOrd="0" presId="urn:microsoft.com/office/officeart/2005/8/layout/hierarchy1"/>
    <dgm:cxn modelId="{F72AE1BE-5CE0-4481-BE37-E26B65A236B9}" type="presOf" srcId="{8D76D749-58E2-4D00-8142-C8D8DA965535}" destId="{607767EF-2371-48EE-9400-946D1AC42D9B}" srcOrd="0" destOrd="0" presId="urn:microsoft.com/office/officeart/2005/8/layout/hierarchy1"/>
    <dgm:cxn modelId="{D24D2DC9-43C9-40B3-A497-6BD86679D496}" srcId="{83AFCA4F-F5E5-4479-BBBC-DCE9D382E5B2}" destId="{F5DD07A2-9F4D-46F6-9D2B-A6AFAB05983E}" srcOrd="0" destOrd="0" parTransId="{73D2777C-80D9-40A9-8EC0-49141C3253E8}" sibTransId="{EAD21976-8525-4CB9-A470-7FDFE8DF60AE}"/>
    <dgm:cxn modelId="{0EAC0CCD-8819-4A07-B32A-F5A0EF0C3E0B}" type="presOf" srcId="{F5DD07A2-9F4D-46F6-9D2B-A6AFAB05983E}" destId="{237D3B62-8DDD-409A-B888-A50A7E00EFFD}" srcOrd="0" destOrd="0" presId="urn:microsoft.com/office/officeart/2005/8/layout/hierarchy1"/>
    <dgm:cxn modelId="{C22D0BF0-2820-4E4A-AD2F-4B2494E571F0}" srcId="{83AFCA4F-F5E5-4479-BBBC-DCE9D382E5B2}" destId="{8D76D749-58E2-4D00-8142-C8D8DA965535}" srcOrd="1" destOrd="0" parTransId="{70EDE4E9-7328-4580-BAA8-22C71220F012}" sibTransId="{549C30E0-402D-4411-A8C6-2F417175F246}"/>
    <dgm:cxn modelId="{5673F69E-0550-4D0A-8D48-142F9DC7F6A5}" type="presParOf" srcId="{EC1FF2AF-BF97-40AA-83A3-9795DD16F087}" destId="{74DE99D4-F33A-4AD3-93FE-9032D0FBDCF5}" srcOrd="0" destOrd="0" presId="urn:microsoft.com/office/officeart/2005/8/layout/hierarchy1"/>
    <dgm:cxn modelId="{2D709ABE-D8F7-4E23-A752-957CB1FC7B28}" type="presParOf" srcId="{74DE99D4-F33A-4AD3-93FE-9032D0FBDCF5}" destId="{15952CFD-28C5-4270-82D2-EB0A6D362B4B}" srcOrd="0" destOrd="0" presId="urn:microsoft.com/office/officeart/2005/8/layout/hierarchy1"/>
    <dgm:cxn modelId="{AC5EB46C-FE4F-4F9A-9EA2-97099B879FAD}" type="presParOf" srcId="{15952CFD-28C5-4270-82D2-EB0A6D362B4B}" destId="{1EA4BFB6-59CD-42AD-B75A-2D1F145E1F40}" srcOrd="0" destOrd="0" presId="urn:microsoft.com/office/officeart/2005/8/layout/hierarchy1"/>
    <dgm:cxn modelId="{7DC51076-5ED4-4769-B380-A6EA6EE55DD1}" type="presParOf" srcId="{15952CFD-28C5-4270-82D2-EB0A6D362B4B}" destId="{237D3B62-8DDD-409A-B888-A50A7E00EFFD}" srcOrd="1" destOrd="0" presId="urn:microsoft.com/office/officeart/2005/8/layout/hierarchy1"/>
    <dgm:cxn modelId="{3DD415EA-260A-4556-BDE6-4FB58A685AA4}" type="presParOf" srcId="{74DE99D4-F33A-4AD3-93FE-9032D0FBDCF5}" destId="{483C57CB-F75D-4FE1-AD10-8A0586FE415C}" srcOrd="1" destOrd="0" presId="urn:microsoft.com/office/officeart/2005/8/layout/hierarchy1"/>
    <dgm:cxn modelId="{3AC4772B-5244-4D57-B39D-D2E8972B6F06}" type="presParOf" srcId="{EC1FF2AF-BF97-40AA-83A3-9795DD16F087}" destId="{76E6BD52-8A5F-436E-B186-146CE3A3AE14}" srcOrd="1" destOrd="0" presId="urn:microsoft.com/office/officeart/2005/8/layout/hierarchy1"/>
    <dgm:cxn modelId="{6E06F826-45F5-464D-87CB-5D99F8D2F445}" type="presParOf" srcId="{76E6BD52-8A5F-436E-B186-146CE3A3AE14}" destId="{2B6DE1E4-AA1A-4180-9131-41D108063483}" srcOrd="0" destOrd="0" presId="urn:microsoft.com/office/officeart/2005/8/layout/hierarchy1"/>
    <dgm:cxn modelId="{6027C039-65F6-499F-97CB-A4C6FE33992E}" type="presParOf" srcId="{2B6DE1E4-AA1A-4180-9131-41D108063483}" destId="{941C923C-516B-401B-906B-7CAEC242C368}" srcOrd="0" destOrd="0" presId="urn:microsoft.com/office/officeart/2005/8/layout/hierarchy1"/>
    <dgm:cxn modelId="{C4F2E361-C4CE-41C6-A599-A8471E7AB352}" type="presParOf" srcId="{2B6DE1E4-AA1A-4180-9131-41D108063483}" destId="{607767EF-2371-48EE-9400-946D1AC42D9B}" srcOrd="1" destOrd="0" presId="urn:microsoft.com/office/officeart/2005/8/layout/hierarchy1"/>
    <dgm:cxn modelId="{05C5492A-5D4B-494A-A7B0-16BFE75ED1E0}" type="presParOf" srcId="{76E6BD52-8A5F-436E-B186-146CE3A3AE14}" destId="{98D7C2A9-3260-434A-A232-DA474FBBD6D2}" srcOrd="1" destOrd="0" presId="urn:microsoft.com/office/officeart/2005/8/layout/hierarchy1"/>
    <dgm:cxn modelId="{629DCCA1-13CD-4F4C-8160-4AB0A17FD5EA}" type="presParOf" srcId="{EC1FF2AF-BF97-40AA-83A3-9795DD16F087}" destId="{06D97268-FA59-44BE-914B-52748D9D4A2C}" srcOrd="2" destOrd="0" presId="urn:microsoft.com/office/officeart/2005/8/layout/hierarchy1"/>
    <dgm:cxn modelId="{362950FF-3FF9-49E2-A80A-CF2AD072392D}" type="presParOf" srcId="{06D97268-FA59-44BE-914B-52748D9D4A2C}" destId="{C7861F31-5779-455F-A31E-B51AA5CDFB92}" srcOrd="0" destOrd="0" presId="urn:microsoft.com/office/officeart/2005/8/layout/hierarchy1"/>
    <dgm:cxn modelId="{9D61E33B-6243-4192-9BD9-868D1D054FC4}" type="presParOf" srcId="{C7861F31-5779-455F-A31E-B51AA5CDFB92}" destId="{0B4295F4-E916-4941-B388-174EE252209F}" srcOrd="0" destOrd="0" presId="urn:microsoft.com/office/officeart/2005/8/layout/hierarchy1"/>
    <dgm:cxn modelId="{74944DA0-C38F-4D74-9128-64FBC9553E27}" type="presParOf" srcId="{C7861F31-5779-455F-A31E-B51AA5CDFB92}" destId="{B65F11D4-9A55-4D7D-BD55-0B7AC473C9C9}" srcOrd="1" destOrd="0" presId="urn:microsoft.com/office/officeart/2005/8/layout/hierarchy1"/>
    <dgm:cxn modelId="{DAE2CBEE-07D6-4F06-8CB9-06F65F6CCFC2}" type="presParOf" srcId="{06D97268-FA59-44BE-914B-52748D9D4A2C}" destId="{0773ECF8-374C-4C47-878E-4A926B6973B3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A4BFB6-59CD-42AD-B75A-2D1F145E1F40}">
      <dsp:nvSpPr>
        <dsp:cNvPr id="0" name=""/>
        <dsp:cNvSpPr/>
      </dsp:nvSpPr>
      <dsp:spPr>
        <a:xfrm>
          <a:off x="0" y="602684"/>
          <a:ext cx="3070088" cy="19495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37D3B62-8DDD-409A-B888-A50A7E00EFFD}">
      <dsp:nvSpPr>
        <dsp:cNvPr id="0" name=""/>
        <dsp:cNvSpPr/>
      </dsp:nvSpPr>
      <dsp:spPr>
        <a:xfrm>
          <a:off x="341120" y="926749"/>
          <a:ext cx="3070088" cy="19495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700" kern="1200"/>
            <a:t>Ein Generator um verschiedene Hexagon Worlds zu erstellen</a:t>
          </a:r>
          <a:endParaRPr lang="en-US" sz="3700" kern="1200"/>
        </a:p>
      </dsp:txBody>
      <dsp:txXfrm>
        <a:off x="398219" y="983848"/>
        <a:ext cx="2955890" cy="1835307"/>
      </dsp:txXfrm>
    </dsp:sp>
    <dsp:sp modelId="{941C923C-516B-401B-906B-7CAEC242C368}">
      <dsp:nvSpPr>
        <dsp:cNvPr id="0" name=""/>
        <dsp:cNvSpPr/>
      </dsp:nvSpPr>
      <dsp:spPr>
        <a:xfrm>
          <a:off x="3752329" y="602684"/>
          <a:ext cx="3070088" cy="19495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07767EF-2371-48EE-9400-946D1AC42D9B}">
      <dsp:nvSpPr>
        <dsp:cNvPr id="0" name=""/>
        <dsp:cNvSpPr/>
      </dsp:nvSpPr>
      <dsp:spPr>
        <a:xfrm>
          <a:off x="4093450" y="926749"/>
          <a:ext cx="3070088" cy="19495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700" kern="1200"/>
            <a:t>Einfach zu animieren</a:t>
          </a:r>
          <a:endParaRPr lang="en-US" sz="3700" kern="1200"/>
        </a:p>
      </dsp:txBody>
      <dsp:txXfrm>
        <a:off x="4150549" y="983848"/>
        <a:ext cx="2955890" cy="1835307"/>
      </dsp:txXfrm>
    </dsp:sp>
    <dsp:sp modelId="{0B4295F4-E916-4941-B388-174EE252209F}">
      <dsp:nvSpPr>
        <dsp:cNvPr id="0" name=""/>
        <dsp:cNvSpPr/>
      </dsp:nvSpPr>
      <dsp:spPr>
        <a:xfrm>
          <a:off x="7504659" y="602684"/>
          <a:ext cx="3070088" cy="19495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65F11D4-9A55-4D7D-BD55-0B7AC473C9C9}">
      <dsp:nvSpPr>
        <dsp:cNvPr id="0" name=""/>
        <dsp:cNvSpPr/>
      </dsp:nvSpPr>
      <dsp:spPr>
        <a:xfrm>
          <a:off x="7845780" y="926749"/>
          <a:ext cx="3070088" cy="19495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700" kern="1200" dirty="0" err="1"/>
            <a:t>Full</a:t>
          </a:r>
          <a:r>
            <a:rPr lang="de-DE" sz="3700" kern="1200" dirty="0"/>
            <a:t> </a:t>
          </a:r>
          <a:r>
            <a:rPr lang="de-DE" sz="3700" kern="1200" dirty="0" err="1"/>
            <a:t>Customizable</a:t>
          </a:r>
          <a:endParaRPr lang="en-US" sz="3700" kern="1200" dirty="0"/>
        </a:p>
      </dsp:txBody>
      <dsp:txXfrm>
        <a:off x="7902879" y="983848"/>
        <a:ext cx="2955890" cy="18353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2/11/2022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713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292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7168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88848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05065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84571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2/11/2022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27400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2/11/2022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13542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2/11/2022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473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332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0596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2/11/2022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80986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19" r:id="rId2"/>
    <p:sldLayoutId id="2147483720" r:id="rId3"/>
    <p:sldLayoutId id="2147483721" r:id="rId4"/>
    <p:sldLayoutId id="2147483722" r:id="rId5"/>
    <p:sldLayoutId id="2147483716" r:id="rId6"/>
    <p:sldLayoutId id="2147483712" r:id="rId7"/>
    <p:sldLayoutId id="2147483713" r:id="rId8"/>
    <p:sldLayoutId id="2147483714" r:id="rId9"/>
    <p:sldLayoutId id="2147483715" r:id="rId10"/>
    <p:sldLayoutId id="2147483717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9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8A95209C-5275-4E15-8EA7-7F42980ABF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C4147097-C432-4807-B51D-05E9E7473A8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"/>
          <a:stretch/>
        </p:blipFill>
        <p:spPr>
          <a:xfrm>
            <a:off x="20" y="10"/>
            <a:ext cx="12188931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51EC462-8CDB-41F2-98F1-57A8680454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124712"/>
            <a:ext cx="9144000" cy="3063240"/>
          </a:xfrm>
        </p:spPr>
        <p:txBody>
          <a:bodyPr>
            <a:normAutofit/>
          </a:bodyPr>
          <a:lstStyle/>
          <a:p>
            <a:pPr algn="ctr"/>
            <a:r>
              <a:rPr lang="de-DE"/>
              <a:t>Hexagon World Generator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EF32C9F-3B46-4345-9B88-082D03B7FC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227520"/>
          </a:xfrm>
        </p:spPr>
        <p:txBody>
          <a:bodyPr>
            <a:normAutofit/>
          </a:bodyPr>
          <a:lstStyle/>
          <a:p>
            <a:pPr algn="ctr"/>
            <a:r>
              <a:rPr lang="de-DE" sz="3200"/>
              <a:t>Von: Tobias Fischer &amp; Dennis Hawran</a:t>
            </a:r>
            <a:endParaRPr lang="de-DE" sz="3200" dirty="0"/>
          </a:p>
        </p:txBody>
      </p:sp>
      <p:sp>
        <p:nvSpPr>
          <p:cNvPr id="33" name="Rectangle 6">
            <a:extLst>
              <a:ext uri="{FF2B5EF4-FFF2-40B4-BE49-F238E27FC236}">
                <a16:creationId xmlns:a16="http://schemas.microsoft.com/office/drawing/2014/main" id="{4F2ED431-E304-4FF0-9F4E-032783C9D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38200" y="720953"/>
            <a:ext cx="10515600" cy="5416094"/>
          </a:xfrm>
          <a:custGeom>
            <a:avLst/>
            <a:gdLst>
              <a:gd name="connsiteX0" fmla="*/ 0 w 10515600"/>
              <a:gd name="connsiteY0" fmla="*/ 0 h 5416094"/>
              <a:gd name="connsiteX1" fmla="*/ 552069 w 10515600"/>
              <a:gd name="connsiteY1" fmla="*/ 0 h 5416094"/>
              <a:gd name="connsiteX2" fmla="*/ 893826 w 10515600"/>
              <a:gd name="connsiteY2" fmla="*/ 0 h 5416094"/>
              <a:gd name="connsiteX3" fmla="*/ 1761363 w 10515600"/>
              <a:gd name="connsiteY3" fmla="*/ 0 h 5416094"/>
              <a:gd name="connsiteX4" fmla="*/ 2313432 w 10515600"/>
              <a:gd name="connsiteY4" fmla="*/ 0 h 5416094"/>
              <a:gd name="connsiteX5" fmla="*/ 2865501 w 10515600"/>
              <a:gd name="connsiteY5" fmla="*/ 0 h 5416094"/>
              <a:gd name="connsiteX6" fmla="*/ 3733038 w 10515600"/>
              <a:gd name="connsiteY6" fmla="*/ 0 h 5416094"/>
              <a:gd name="connsiteX7" fmla="*/ 4179951 w 10515600"/>
              <a:gd name="connsiteY7" fmla="*/ 0 h 5416094"/>
              <a:gd name="connsiteX8" fmla="*/ 5047488 w 10515600"/>
              <a:gd name="connsiteY8" fmla="*/ 0 h 5416094"/>
              <a:gd name="connsiteX9" fmla="*/ 5915025 w 10515600"/>
              <a:gd name="connsiteY9" fmla="*/ 0 h 5416094"/>
              <a:gd name="connsiteX10" fmla="*/ 6572250 w 10515600"/>
              <a:gd name="connsiteY10" fmla="*/ 0 h 5416094"/>
              <a:gd name="connsiteX11" fmla="*/ 7439787 w 10515600"/>
              <a:gd name="connsiteY11" fmla="*/ 0 h 5416094"/>
              <a:gd name="connsiteX12" fmla="*/ 7991856 w 10515600"/>
              <a:gd name="connsiteY12" fmla="*/ 0 h 5416094"/>
              <a:gd name="connsiteX13" fmla="*/ 8543925 w 10515600"/>
              <a:gd name="connsiteY13" fmla="*/ 0 h 5416094"/>
              <a:gd name="connsiteX14" fmla="*/ 9306306 w 10515600"/>
              <a:gd name="connsiteY14" fmla="*/ 0 h 5416094"/>
              <a:gd name="connsiteX15" fmla="*/ 9858375 w 10515600"/>
              <a:gd name="connsiteY15" fmla="*/ 0 h 5416094"/>
              <a:gd name="connsiteX16" fmla="*/ 10515600 w 10515600"/>
              <a:gd name="connsiteY16" fmla="*/ 0 h 5416094"/>
              <a:gd name="connsiteX17" fmla="*/ 10515600 w 10515600"/>
              <a:gd name="connsiteY17" fmla="*/ 785334 h 5416094"/>
              <a:gd name="connsiteX18" fmla="*/ 10515600 w 10515600"/>
              <a:gd name="connsiteY18" fmla="*/ 1516506 h 5416094"/>
              <a:gd name="connsiteX19" fmla="*/ 10515600 w 10515600"/>
              <a:gd name="connsiteY19" fmla="*/ 2247679 h 5416094"/>
              <a:gd name="connsiteX20" fmla="*/ 10515600 w 10515600"/>
              <a:gd name="connsiteY20" fmla="*/ 2762208 h 5416094"/>
              <a:gd name="connsiteX21" fmla="*/ 10515600 w 10515600"/>
              <a:gd name="connsiteY21" fmla="*/ 3330898 h 5416094"/>
              <a:gd name="connsiteX22" fmla="*/ 10515600 w 10515600"/>
              <a:gd name="connsiteY22" fmla="*/ 4062071 h 5416094"/>
              <a:gd name="connsiteX23" fmla="*/ 10515600 w 10515600"/>
              <a:gd name="connsiteY23" fmla="*/ 4684921 h 5416094"/>
              <a:gd name="connsiteX24" fmla="*/ 10515600 w 10515600"/>
              <a:gd name="connsiteY24" fmla="*/ 5416094 h 5416094"/>
              <a:gd name="connsiteX25" fmla="*/ 9753219 w 10515600"/>
              <a:gd name="connsiteY25" fmla="*/ 5416094 h 5416094"/>
              <a:gd name="connsiteX26" fmla="*/ 9411462 w 10515600"/>
              <a:gd name="connsiteY26" fmla="*/ 5416094 h 5416094"/>
              <a:gd name="connsiteX27" fmla="*/ 8754237 w 10515600"/>
              <a:gd name="connsiteY27" fmla="*/ 5416094 h 5416094"/>
              <a:gd name="connsiteX28" fmla="*/ 8307324 w 10515600"/>
              <a:gd name="connsiteY28" fmla="*/ 5416094 h 5416094"/>
              <a:gd name="connsiteX29" fmla="*/ 7544943 w 10515600"/>
              <a:gd name="connsiteY29" fmla="*/ 5416094 h 5416094"/>
              <a:gd name="connsiteX30" fmla="*/ 7098030 w 10515600"/>
              <a:gd name="connsiteY30" fmla="*/ 5416094 h 5416094"/>
              <a:gd name="connsiteX31" fmla="*/ 6335649 w 10515600"/>
              <a:gd name="connsiteY31" fmla="*/ 5416094 h 5416094"/>
              <a:gd name="connsiteX32" fmla="*/ 5993892 w 10515600"/>
              <a:gd name="connsiteY32" fmla="*/ 5416094 h 5416094"/>
              <a:gd name="connsiteX33" fmla="*/ 5231511 w 10515600"/>
              <a:gd name="connsiteY33" fmla="*/ 5416094 h 5416094"/>
              <a:gd name="connsiteX34" fmla="*/ 4784598 w 10515600"/>
              <a:gd name="connsiteY34" fmla="*/ 5416094 h 5416094"/>
              <a:gd name="connsiteX35" fmla="*/ 4442841 w 10515600"/>
              <a:gd name="connsiteY35" fmla="*/ 5416094 h 5416094"/>
              <a:gd name="connsiteX36" fmla="*/ 3995928 w 10515600"/>
              <a:gd name="connsiteY36" fmla="*/ 5416094 h 5416094"/>
              <a:gd name="connsiteX37" fmla="*/ 3233547 w 10515600"/>
              <a:gd name="connsiteY37" fmla="*/ 5416094 h 5416094"/>
              <a:gd name="connsiteX38" fmla="*/ 2786634 w 10515600"/>
              <a:gd name="connsiteY38" fmla="*/ 5416094 h 5416094"/>
              <a:gd name="connsiteX39" fmla="*/ 2444877 w 10515600"/>
              <a:gd name="connsiteY39" fmla="*/ 5416094 h 5416094"/>
              <a:gd name="connsiteX40" fmla="*/ 1997964 w 10515600"/>
              <a:gd name="connsiteY40" fmla="*/ 5416094 h 5416094"/>
              <a:gd name="connsiteX41" fmla="*/ 1445895 w 10515600"/>
              <a:gd name="connsiteY41" fmla="*/ 5416094 h 5416094"/>
              <a:gd name="connsiteX42" fmla="*/ 788670 w 10515600"/>
              <a:gd name="connsiteY42" fmla="*/ 5416094 h 5416094"/>
              <a:gd name="connsiteX43" fmla="*/ 0 w 10515600"/>
              <a:gd name="connsiteY43" fmla="*/ 5416094 h 5416094"/>
              <a:gd name="connsiteX44" fmla="*/ 0 w 10515600"/>
              <a:gd name="connsiteY44" fmla="*/ 4630760 h 5416094"/>
              <a:gd name="connsiteX45" fmla="*/ 0 w 10515600"/>
              <a:gd name="connsiteY45" fmla="*/ 3953749 h 5416094"/>
              <a:gd name="connsiteX46" fmla="*/ 0 w 10515600"/>
              <a:gd name="connsiteY46" fmla="*/ 3276737 h 5416094"/>
              <a:gd name="connsiteX47" fmla="*/ 0 w 10515600"/>
              <a:gd name="connsiteY47" fmla="*/ 2599725 h 5416094"/>
              <a:gd name="connsiteX48" fmla="*/ 0 w 10515600"/>
              <a:gd name="connsiteY48" fmla="*/ 1922713 h 5416094"/>
              <a:gd name="connsiteX49" fmla="*/ 0 w 10515600"/>
              <a:gd name="connsiteY49" fmla="*/ 1299863 h 5416094"/>
              <a:gd name="connsiteX50" fmla="*/ 0 w 10515600"/>
              <a:gd name="connsiteY50" fmla="*/ 0 h 5416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10515600" h="5416094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24919" y="196329"/>
                  <a:pt x="10549062" y="488432"/>
                  <a:pt x="10515600" y="785334"/>
                </a:cubicBezTo>
                <a:cubicBezTo>
                  <a:pt x="10482138" y="1082236"/>
                  <a:pt x="10536385" y="1323726"/>
                  <a:pt x="10515600" y="1516506"/>
                </a:cubicBezTo>
                <a:cubicBezTo>
                  <a:pt x="10494815" y="1709286"/>
                  <a:pt x="10546328" y="2097632"/>
                  <a:pt x="10515600" y="2247679"/>
                </a:cubicBezTo>
                <a:cubicBezTo>
                  <a:pt x="10484872" y="2397726"/>
                  <a:pt x="10491771" y="2577292"/>
                  <a:pt x="10515600" y="2762208"/>
                </a:cubicBezTo>
                <a:cubicBezTo>
                  <a:pt x="10539429" y="2947124"/>
                  <a:pt x="10511007" y="3105736"/>
                  <a:pt x="10515600" y="3330898"/>
                </a:cubicBezTo>
                <a:cubicBezTo>
                  <a:pt x="10520194" y="3556060"/>
                  <a:pt x="10497393" y="3882611"/>
                  <a:pt x="10515600" y="4062071"/>
                </a:cubicBezTo>
                <a:cubicBezTo>
                  <a:pt x="10533807" y="4241531"/>
                  <a:pt x="10544791" y="4505155"/>
                  <a:pt x="10515600" y="4684921"/>
                </a:cubicBezTo>
                <a:cubicBezTo>
                  <a:pt x="10486410" y="4864687"/>
                  <a:pt x="10497356" y="5246484"/>
                  <a:pt x="10515600" y="5416094"/>
                </a:cubicBezTo>
                <a:cubicBezTo>
                  <a:pt x="10245623" y="5445692"/>
                  <a:pt x="10029676" y="5415505"/>
                  <a:pt x="9753219" y="5416094"/>
                </a:cubicBezTo>
                <a:cubicBezTo>
                  <a:pt x="9476762" y="5416683"/>
                  <a:pt x="9553148" y="5422760"/>
                  <a:pt x="9411462" y="5416094"/>
                </a:cubicBezTo>
                <a:cubicBezTo>
                  <a:pt x="9269776" y="5409428"/>
                  <a:pt x="8927709" y="5385012"/>
                  <a:pt x="8754237" y="5416094"/>
                </a:cubicBezTo>
                <a:cubicBezTo>
                  <a:pt x="8580766" y="5447176"/>
                  <a:pt x="8413264" y="5410024"/>
                  <a:pt x="8307324" y="5416094"/>
                </a:cubicBezTo>
                <a:cubicBezTo>
                  <a:pt x="8201384" y="5422164"/>
                  <a:pt x="7912690" y="5421686"/>
                  <a:pt x="7544943" y="5416094"/>
                </a:cubicBezTo>
                <a:cubicBezTo>
                  <a:pt x="7177196" y="5410502"/>
                  <a:pt x="7304235" y="5418502"/>
                  <a:pt x="7098030" y="5416094"/>
                </a:cubicBezTo>
                <a:cubicBezTo>
                  <a:pt x="6891825" y="5413686"/>
                  <a:pt x="6541479" y="5434609"/>
                  <a:pt x="6335649" y="5416094"/>
                </a:cubicBezTo>
                <a:cubicBezTo>
                  <a:pt x="6129819" y="5397579"/>
                  <a:pt x="6106541" y="5402791"/>
                  <a:pt x="5993892" y="5416094"/>
                </a:cubicBezTo>
                <a:cubicBezTo>
                  <a:pt x="5881243" y="5429397"/>
                  <a:pt x="5545248" y="5437743"/>
                  <a:pt x="5231511" y="5416094"/>
                </a:cubicBezTo>
                <a:cubicBezTo>
                  <a:pt x="4917774" y="5394445"/>
                  <a:pt x="4963237" y="5426599"/>
                  <a:pt x="4784598" y="5416094"/>
                </a:cubicBezTo>
                <a:cubicBezTo>
                  <a:pt x="4605959" y="5405589"/>
                  <a:pt x="4605904" y="5406658"/>
                  <a:pt x="4442841" y="5416094"/>
                </a:cubicBezTo>
                <a:cubicBezTo>
                  <a:pt x="4279778" y="5425530"/>
                  <a:pt x="4177180" y="5426138"/>
                  <a:pt x="3995928" y="5416094"/>
                </a:cubicBezTo>
                <a:cubicBezTo>
                  <a:pt x="3814676" y="5406050"/>
                  <a:pt x="3516440" y="5429234"/>
                  <a:pt x="3233547" y="5416094"/>
                </a:cubicBezTo>
                <a:cubicBezTo>
                  <a:pt x="2950654" y="5402954"/>
                  <a:pt x="2884354" y="5436103"/>
                  <a:pt x="2786634" y="5416094"/>
                </a:cubicBezTo>
                <a:cubicBezTo>
                  <a:pt x="2688914" y="5396085"/>
                  <a:pt x="2522958" y="5423232"/>
                  <a:pt x="2444877" y="5416094"/>
                </a:cubicBezTo>
                <a:cubicBezTo>
                  <a:pt x="2366796" y="5408956"/>
                  <a:pt x="2104768" y="5395479"/>
                  <a:pt x="1997964" y="5416094"/>
                </a:cubicBezTo>
                <a:cubicBezTo>
                  <a:pt x="1891160" y="5436709"/>
                  <a:pt x="1573016" y="5412376"/>
                  <a:pt x="1445895" y="5416094"/>
                </a:cubicBezTo>
                <a:cubicBezTo>
                  <a:pt x="1318774" y="5419812"/>
                  <a:pt x="986443" y="5400529"/>
                  <a:pt x="788670" y="5416094"/>
                </a:cubicBezTo>
                <a:cubicBezTo>
                  <a:pt x="590897" y="5431659"/>
                  <a:pt x="363709" y="5381266"/>
                  <a:pt x="0" y="5416094"/>
                </a:cubicBezTo>
                <a:cubicBezTo>
                  <a:pt x="-22973" y="5218643"/>
                  <a:pt x="-26699" y="5010779"/>
                  <a:pt x="0" y="4630760"/>
                </a:cubicBezTo>
                <a:cubicBezTo>
                  <a:pt x="26699" y="4250741"/>
                  <a:pt x="-15389" y="4196664"/>
                  <a:pt x="0" y="3953749"/>
                </a:cubicBezTo>
                <a:cubicBezTo>
                  <a:pt x="15389" y="3710834"/>
                  <a:pt x="468" y="3611311"/>
                  <a:pt x="0" y="3276737"/>
                </a:cubicBezTo>
                <a:cubicBezTo>
                  <a:pt x="-468" y="2942163"/>
                  <a:pt x="15360" y="2781998"/>
                  <a:pt x="0" y="2599725"/>
                </a:cubicBezTo>
                <a:cubicBezTo>
                  <a:pt x="-15360" y="2417452"/>
                  <a:pt x="14816" y="2100232"/>
                  <a:pt x="0" y="1922713"/>
                </a:cubicBezTo>
                <a:cubicBezTo>
                  <a:pt x="-14816" y="1745194"/>
                  <a:pt x="-24648" y="1604167"/>
                  <a:pt x="0" y="1299863"/>
                </a:cubicBezTo>
                <a:cubicBezTo>
                  <a:pt x="24648" y="995559"/>
                  <a:pt x="2182" y="279525"/>
                  <a:pt x="0" y="0"/>
                </a:cubicBezTo>
                <a:close/>
              </a:path>
            </a:pathLst>
          </a:custGeom>
          <a:noFill/>
          <a:ln w="571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6">
            <a:extLst>
              <a:ext uri="{FF2B5EF4-FFF2-40B4-BE49-F238E27FC236}">
                <a16:creationId xmlns:a16="http://schemas.microsoft.com/office/drawing/2014/main" id="{4E87FCFB-2CCE-460D-B3DD-557C8BD1B9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41942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4609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8100" cap="rnd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EFD15F0-08E9-4BB0-80B4-B35C3E91BE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de-DE" sz="6600" dirty="0" err="1"/>
              <a:t>BreakDown</a:t>
            </a:r>
            <a:endParaRPr lang="de-DE" sz="6600" dirty="0"/>
          </a:p>
        </p:txBody>
      </p:sp>
      <p:sp>
        <p:nvSpPr>
          <p:cNvPr id="6" name="Sechseck 5">
            <a:extLst>
              <a:ext uri="{FF2B5EF4-FFF2-40B4-BE49-F238E27FC236}">
                <a16:creationId xmlns:a16="http://schemas.microsoft.com/office/drawing/2014/main" id="{860E5A8F-8028-4FE9-8D58-09C4FB746CB9}"/>
              </a:ext>
            </a:extLst>
          </p:cNvPr>
          <p:cNvSpPr/>
          <p:nvPr/>
        </p:nvSpPr>
        <p:spPr>
          <a:xfrm>
            <a:off x="204538" y="3227350"/>
            <a:ext cx="2742199" cy="2363965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C952F36-0F31-4E13-B2BC-0AA426022C4D}"/>
              </a:ext>
            </a:extLst>
          </p:cNvPr>
          <p:cNvSpPr txBox="1"/>
          <p:nvPr/>
        </p:nvSpPr>
        <p:spPr>
          <a:xfrm>
            <a:off x="324352" y="4178499"/>
            <a:ext cx="25025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b="1" dirty="0"/>
              <a:t>Erstellen eines versetzen Grids</a:t>
            </a:r>
          </a:p>
        </p:txBody>
      </p:sp>
      <p:sp>
        <p:nvSpPr>
          <p:cNvPr id="9" name="Sechseck 8">
            <a:extLst>
              <a:ext uri="{FF2B5EF4-FFF2-40B4-BE49-F238E27FC236}">
                <a16:creationId xmlns:a16="http://schemas.microsoft.com/office/drawing/2014/main" id="{5B3DAF69-BBBF-4A63-9C29-A28E59F69EBC}"/>
              </a:ext>
            </a:extLst>
          </p:cNvPr>
          <p:cNvSpPr/>
          <p:nvPr/>
        </p:nvSpPr>
        <p:spPr>
          <a:xfrm>
            <a:off x="2367213" y="2043781"/>
            <a:ext cx="2742199" cy="2363965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EDAAB2B8-B6C4-4631-B2CA-5A9FE900C27F}"/>
              </a:ext>
            </a:extLst>
          </p:cNvPr>
          <p:cNvSpPr txBox="1"/>
          <p:nvPr/>
        </p:nvSpPr>
        <p:spPr>
          <a:xfrm>
            <a:off x="2446531" y="3006962"/>
            <a:ext cx="25025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/>
              <a:t>Maskieren des Grids</a:t>
            </a:r>
          </a:p>
        </p:txBody>
      </p:sp>
      <p:sp>
        <p:nvSpPr>
          <p:cNvPr id="12" name="Sechseck 11">
            <a:extLst>
              <a:ext uri="{FF2B5EF4-FFF2-40B4-BE49-F238E27FC236}">
                <a16:creationId xmlns:a16="http://schemas.microsoft.com/office/drawing/2014/main" id="{63E15230-B476-42C3-8CFB-44513D73CBDB}"/>
              </a:ext>
            </a:extLst>
          </p:cNvPr>
          <p:cNvSpPr/>
          <p:nvPr/>
        </p:nvSpPr>
        <p:spPr>
          <a:xfrm>
            <a:off x="4520345" y="3233366"/>
            <a:ext cx="2742199" cy="2363965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194FF38D-4EB6-419E-9F4B-BD77EFCD634D}"/>
              </a:ext>
            </a:extLst>
          </p:cNvPr>
          <p:cNvSpPr txBox="1"/>
          <p:nvPr/>
        </p:nvSpPr>
        <p:spPr>
          <a:xfrm>
            <a:off x="4622111" y="4178499"/>
            <a:ext cx="25025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/>
              <a:t>Instanziieren der Hexagons</a:t>
            </a:r>
          </a:p>
        </p:txBody>
      </p:sp>
      <p:sp>
        <p:nvSpPr>
          <p:cNvPr id="14" name="Sechseck 13">
            <a:extLst>
              <a:ext uri="{FF2B5EF4-FFF2-40B4-BE49-F238E27FC236}">
                <a16:creationId xmlns:a16="http://schemas.microsoft.com/office/drawing/2014/main" id="{E72244A9-B5CF-4F15-87E3-BB07D578D677}"/>
              </a:ext>
            </a:extLst>
          </p:cNvPr>
          <p:cNvSpPr/>
          <p:nvPr/>
        </p:nvSpPr>
        <p:spPr>
          <a:xfrm>
            <a:off x="6677004" y="2055813"/>
            <a:ext cx="2742199" cy="2363965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9937A8AA-55EB-487E-BC13-270EC32FBDFC}"/>
              </a:ext>
            </a:extLst>
          </p:cNvPr>
          <p:cNvSpPr txBox="1"/>
          <p:nvPr/>
        </p:nvSpPr>
        <p:spPr>
          <a:xfrm>
            <a:off x="6748690" y="3006962"/>
            <a:ext cx="25025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/>
              <a:t>Erstellen des Wassers</a:t>
            </a:r>
          </a:p>
        </p:txBody>
      </p:sp>
    </p:spTree>
    <p:extLst>
      <p:ext uri="{BB962C8B-B14F-4D97-AF65-F5344CB8AC3E}">
        <p14:creationId xmlns:p14="http://schemas.microsoft.com/office/powerpoint/2010/main" val="10868019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28202192-9EDD-481A-8407-B69AD3ABA8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6176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echseck 35">
            <a:extLst>
              <a:ext uri="{FF2B5EF4-FFF2-40B4-BE49-F238E27FC236}">
                <a16:creationId xmlns:a16="http://schemas.microsoft.com/office/drawing/2014/main" id="{72189B02-B934-432F-8257-951AD07AEF15}"/>
              </a:ext>
            </a:extLst>
          </p:cNvPr>
          <p:cNvSpPr/>
          <p:nvPr/>
        </p:nvSpPr>
        <p:spPr>
          <a:xfrm>
            <a:off x="356938" y="3379750"/>
            <a:ext cx="2742199" cy="2363965"/>
          </a:xfrm>
          <a:prstGeom prst="hexagon">
            <a:avLst/>
          </a:prstGeom>
          <a:solidFill>
            <a:srgbClr val="E4650E">
              <a:alpha val="1607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" name="Sechseck 36">
            <a:extLst>
              <a:ext uri="{FF2B5EF4-FFF2-40B4-BE49-F238E27FC236}">
                <a16:creationId xmlns:a16="http://schemas.microsoft.com/office/drawing/2014/main" id="{E21CE6AE-9C33-45B0-9FE9-9E4D0EDB00EE}"/>
              </a:ext>
            </a:extLst>
          </p:cNvPr>
          <p:cNvSpPr/>
          <p:nvPr/>
        </p:nvSpPr>
        <p:spPr>
          <a:xfrm>
            <a:off x="2519613" y="2196181"/>
            <a:ext cx="2742199" cy="2363965"/>
          </a:xfrm>
          <a:prstGeom prst="hexagon">
            <a:avLst/>
          </a:prstGeom>
          <a:solidFill>
            <a:srgbClr val="E4650E">
              <a:alpha val="1607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Sechseck 37">
            <a:extLst>
              <a:ext uri="{FF2B5EF4-FFF2-40B4-BE49-F238E27FC236}">
                <a16:creationId xmlns:a16="http://schemas.microsoft.com/office/drawing/2014/main" id="{4D999EEC-4F0F-454B-8EC3-DDEDE7E3E9A8}"/>
              </a:ext>
            </a:extLst>
          </p:cNvPr>
          <p:cNvSpPr/>
          <p:nvPr/>
        </p:nvSpPr>
        <p:spPr>
          <a:xfrm>
            <a:off x="4672745" y="3385766"/>
            <a:ext cx="2742199" cy="2363965"/>
          </a:xfrm>
          <a:prstGeom prst="hexagon">
            <a:avLst/>
          </a:prstGeom>
          <a:solidFill>
            <a:srgbClr val="E4650E">
              <a:alpha val="1607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9" name="Sechseck 38">
            <a:extLst>
              <a:ext uri="{FF2B5EF4-FFF2-40B4-BE49-F238E27FC236}">
                <a16:creationId xmlns:a16="http://schemas.microsoft.com/office/drawing/2014/main" id="{E9CCF12D-377E-4EF2-9BCF-67BE335FB631}"/>
              </a:ext>
            </a:extLst>
          </p:cNvPr>
          <p:cNvSpPr/>
          <p:nvPr/>
        </p:nvSpPr>
        <p:spPr>
          <a:xfrm>
            <a:off x="6829404" y="2208213"/>
            <a:ext cx="2742199" cy="2363965"/>
          </a:xfrm>
          <a:prstGeom prst="hexagon">
            <a:avLst/>
          </a:prstGeom>
          <a:solidFill>
            <a:srgbClr val="E4650E">
              <a:alpha val="1607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0" name="Sechseck 39">
            <a:extLst>
              <a:ext uri="{FF2B5EF4-FFF2-40B4-BE49-F238E27FC236}">
                <a16:creationId xmlns:a16="http://schemas.microsoft.com/office/drawing/2014/main" id="{CD06295F-4CE0-460C-BD5A-C7B22DF190CE}"/>
              </a:ext>
            </a:extLst>
          </p:cNvPr>
          <p:cNvSpPr/>
          <p:nvPr/>
        </p:nvSpPr>
        <p:spPr>
          <a:xfrm>
            <a:off x="8987790" y="3390193"/>
            <a:ext cx="2742199" cy="2363965"/>
          </a:xfrm>
          <a:prstGeom prst="hexagon">
            <a:avLst/>
          </a:prstGeom>
          <a:solidFill>
            <a:srgbClr val="E4650E">
              <a:alpha val="1607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Sechseck 26">
            <a:extLst>
              <a:ext uri="{FF2B5EF4-FFF2-40B4-BE49-F238E27FC236}">
                <a16:creationId xmlns:a16="http://schemas.microsoft.com/office/drawing/2014/main" id="{788D09A9-935B-4336-BACB-E94DF50E6645}"/>
              </a:ext>
            </a:extLst>
          </p:cNvPr>
          <p:cNvSpPr/>
          <p:nvPr/>
        </p:nvSpPr>
        <p:spPr>
          <a:xfrm>
            <a:off x="204538" y="3227350"/>
            <a:ext cx="2742199" cy="2363965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8100" cap="rnd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7B07F1C-B9EF-4186-94D9-08B3837E85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de-DE" sz="6600" dirty="0"/>
              <a:t>Breakdown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493A084-E62E-4C5C-A208-64B3363A9973}"/>
              </a:ext>
            </a:extLst>
          </p:cNvPr>
          <p:cNvSpPr txBox="1"/>
          <p:nvPr/>
        </p:nvSpPr>
        <p:spPr>
          <a:xfrm>
            <a:off x="324352" y="4178499"/>
            <a:ext cx="25025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b="1" dirty="0"/>
              <a:t>Erstellen eines versetzen Grids</a:t>
            </a:r>
          </a:p>
        </p:txBody>
      </p:sp>
      <p:sp>
        <p:nvSpPr>
          <p:cNvPr id="28" name="Sechseck 27">
            <a:extLst>
              <a:ext uri="{FF2B5EF4-FFF2-40B4-BE49-F238E27FC236}">
                <a16:creationId xmlns:a16="http://schemas.microsoft.com/office/drawing/2014/main" id="{3863B66F-15E8-43EF-85CC-3AD6AC5E61A5}"/>
              </a:ext>
            </a:extLst>
          </p:cNvPr>
          <p:cNvSpPr/>
          <p:nvPr/>
        </p:nvSpPr>
        <p:spPr>
          <a:xfrm>
            <a:off x="2367213" y="2043781"/>
            <a:ext cx="2742199" cy="2363965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71D33D81-601F-4CC6-91CE-A032FC965BBC}"/>
              </a:ext>
            </a:extLst>
          </p:cNvPr>
          <p:cNvSpPr txBox="1"/>
          <p:nvPr/>
        </p:nvSpPr>
        <p:spPr>
          <a:xfrm>
            <a:off x="2446531" y="3006962"/>
            <a:ext cx="25025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/>
              <a:t>Maskieren des Grids</a:t>
            </a:r>
          </a:p>
        </p:txBody>
      </p:sp>
      <p:sp>
        <p:nvSpPr>
          <p:cNvPr id="30" name="Sechseck 29">
            <a:extLst>
              <a:ext uri="{FF2B5EF4-FFF2-40B4-BE49-F238E27FC236}">
                <a16:creationId xmlns:a16="http://schemas.microsoft.com/office/drawing/2014/main" id="{6D99E5E0-53FD-40B2-A7B5-4537EE5DCF56}"/>
              </a:ext>
            </a:extLst>
          </p:cNvPr>
          <p:cNvSpPr/>
          <p:nvPr/>
        </p:nvSpPr>
        <p:spPr>
          <a:xfrm>
            <a:off x="4520345" y="3233366"/>
            <a:ext cx="2742199" cy="2363965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8DC76DC8-841D-4646-9EA4-DF7CC51B7317}"/>
              </a:ext>
            </a:extLst>
          </p:cNvPr>
          <p:cNvSpPr txBox="1"/>
          <p:nvPr/>
        </p:nvSpPr>
        <p:spPr>
          <a:xfrm>
            <a:off x="4622111" y="4178499"/>
            <a:ext cx="25025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/>
              <a:t>Instanziieren der Hexagons</a:t>
            </a:r>
          </a:p>
        </p:txBody>
      </p:sp>
      <p:sp>
        <p:nvSpPr>
          <p:cNvPr id="32" name="Sechseck 31">
            <a:extLst>
              <a:ext uri="{FF2B5EF4-FFF2-40B4-BE49-F238E27FC236}">
                <a16:creationId xmlns:a16="http://schemas.microsoft.com/office/drawing/2014/main" id="{D5A99673-9A20-423C-A100-06D9EED62FD8}"/>
              </a:ext>
            </a:extLst>
          </p:cNvPr>
          <p:cNvSpPr/>
          <p:nvPr/>
        </p:nvSpPr>
        <p:spPr>
          <a:xfrm>
            <a:off x="6677004" y="2055813"/>
            <a:ext cx="2742199" cy="2363965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A30D6EF2-34CF-4F51-B8C8-4EF0AE1E97C1}"/>
              </a:ext>
            </a:extLst>
          </p:cNvPr>
          <p:cNvSpPr txBox="1"/>
          <p:nvPr/>
        </p:nvSpPr>
        <p:spPr>
          <a:xfrm>
            <a:off x="6748690" y="3006962"/>
            <a:ext cx="25025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/>
              <a:t>Erstellen des Wassers</a:t>
            </a:r>
          </a:p>
        </p:txBody>
      </p:sp>
      <p:sp>
        <p:nvSpPr>
          <p:cNvPr id="34" name="Sechseck 33">
            <a:extLst>
              <a:ext uri="{FF2B5EF4-FFF2-40B4-BE49-F238E27FC236}">
                <a16:creationId xmlns:a16="http://schemas.microsoft.com/office/drawing/2014/main" id="{ED841D38-D82A-4860-995A-67C90995BA21}"/>
              </a:ext>
            </a:extLst>
          </p:cNvPr>
          <p:cNvSpPr/>
          <p:nvPr/>
        </p:nvSpPr>
        <p:spPr>
          <a:xfrm>
            <a:off x="8835390" y="3237793"/>
            <a:ext cx="2742199" cy="2363965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292B888A-C85D-4424-958F-150BD48E043B}"/>
              </a:ext>
            </a:extLst>
          </p:cNvPr>
          <p:cNvSpPr txBox="1"/>
          <p:nvPr/>
        </p:nvSpPr>
        <p:spPr>
          <a:xfrm>
            <a:off x="8889028" y="4188942"/>
            <a:ext cx="25025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/>
              <a:t>Platzieren der Bäume</a:t>
            </a:r>
          </a:p>
        </p:txBody>
      </p:sp>
    </p:spTree>
    <p:extLst>
      <p:ext uri="{BB962C8B-B14F-4D97-AF65-F5344CB8AC3E}">
        <p14:creationId xmlns:p14="http://schemas.microsoft.com/office/powerpoint/2010/main" val="7806668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LEGO, Spielzeug enthält.&#10;&#10;Automatisch generierte Beschreibung">
            <a:extLst>
              <a:ext uri="{FF2B5EF4-FFF2-40B4-BE49-F238E27FC236}">
                <a16:creationId xmlns:a16="http://schemas.microsoft.com/office/drawing/2014/main" id="{81A60E86-F635-4827-8E8A-6B56154AB9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850B0A78-D08E-4659-9732-49D7585FAF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2790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chseck 1">
            <a:extLst>
              <a:ext uri="{FF2B5EF4-FFF2-40B4-BE49-F238E27FC236}">
                <a16:creationId xmlns:a16="http://schemas.microsoft.com/office/drawing/2014/main" id="{7CBC781B-F8A7-4619-BBB2-53394935832A}"/>
              </a:ext>
            </a:extLst>
          </p:cNvPr>
          <p:cNvSpPr/>
          <p:nvPr/>
        </p:nvSpPr>
        <p:spPr>
          <a:xfrm>
            <a:off x="2942797" y="710721"/>
            <a:ext cx="6306405" cy="5436557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71F02025-1B55-46E9-AE2E-DFE4A5DB4B52}"/>
              </a:ext>
            </a:extLst>
          </p:cNvPr>
          <p:cNvSpPr txBox="1"/>
          <p:nvPr/>
        </p:nvSpPr>
        <p:spPr>
          <a:xfrm>
            <a:off x="4044949" y="2367170"/>
            <a:ext cx="41021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6600" dirty="0"/>
              <a:t>Wir fügen alles zusammen…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795289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LEGO, Spielzeug enthält.&#10;&#10;Automatisch generierte Beschreibung">
            <a:extLst>
              <a:ext uri="{FF2B5EF4-FFF2-40B4-BE49-F238E27FC236}">
                <a16:creationId xmlns:a16="http://schemas.microsoft.com/office/drawing/2014/main" id="{81A60E86-F635-4827-8E8A-6B56154AB9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6973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D8E54F9-849C-4865-8C5E-FD967B81D7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91AE6B3-1D2D-4C67-A4DB-888635B527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054983"/>
          </a:xfrm>
          <a:custGeom>
            <a:avLst/>
            <a:gdLst>
              <a:gd name="connsiteX0" fmla="*/ 6788003 w 12188952"/>
              <a:gd name="connsiteY0" fmla="*/ 5986774 h 6054983"/>
              <a:gd name="connsiteX1" fmla="*/ 6787005 w 12188952"/>
              <a:gd name="connsiteY1" fmla="*/ 5986852 h 6054983"/>
              <a:gd name="connsiteX2" fmla="*/ 6786779 w 12188952"/>
              <a:gd name="connsiteY2" fmla="*/ 5987386 h 6054983"/>
              <a:gd name="connsiteX3" fmla="*/ 0 w 12188952"/>
              <a:gd name="connsiteY3" fmla="*/ 0 h 6054983"/>
              <a:gd name="connsiteX4" fmla="*/ 12188952 w 12188952"/>
              <a:gd name="connsiteY4" fmla="*/ 0 h 6054983"/>
              <a:gd name="connsiteX5" fmla="*/ 12188952 w 12188952"/>
              <a:gd name="connsiteY5" fmla="*/ 5092539 h 6054983"/>
              <a:gd name="connsiteX6" fmla="*/ 12058081 w 12188952"/>
              <a:gd name="connsiteY6" fmla="*/ 5131579 h 6054983"/>
              <a:gd name="connsiteX7" fmla="*/ 11673881 w 12188952"/>
              <a:gd name="connsiteY7" fmla="*/ 5235154 h 6054983"/>
              <a:gd name="connsiteX8" fmla="*/ 10422749 w 12188952"/>
              <a:gd name="connsiteY8" fmla="*/ 5518693 h 6054983"/>
              <a:gd name="connsiteX9" fmla="*/ 9421666 w 12188952"/>
              <a:gd name="connsiteY9" fmla="*/ 5693855 h 6054983"/>
              <a:gd name="connsiteX10" fmla="*/ 8456304 w 12188952"/>
              <a:gd name="connsiteY10" fmla="*/ 5827556 h 6054983"/>
              <a:gd name="connsiteX11" fmla="*/ 7714041 w 12188952"/>
              <a:gd name="connsiteY11" fmla="*/ 5907503 h 6054983"/>
              <a:gd name="connsiteX12" fmla="*/ 6949978 w 12188952"/>
              <a:gd name="connsiteY12" fmla="*/ 5973283 h 6054983"/>
              <a:gd name="connsiteX13" fmla="*/ 6934569 w 12188952"/>
              <a:gd name="connsiteY13" fmla="*/ 5975354 h 6054983"/>
              <a:gd name="connsiteX14" fmla="*/ 6788750 w 12188952"/>
              <a:gd name="connsiteY14" fmla="*/ 5986715 h 6054983"/>
              <a:gd name="connsiteX15" fmla="*/ 6798241 w 12188952"/>
              <a:gd name="connsiteY15" fmla="*/ 5988535 h 6054983"/>
              <a:gd name="connsiteX16" fmla="*/ 6833723 w 12188952"/>
              <a:gd name="connsiteY16" fmla="*/ 5986828 h 6054983"/>
              <a:gd name="connsiteX17" fmla="*/ 6882282 w 12188952"/>
              <a:gd name="connsiteY17" fmla="*/ 5983850 h 6054983"/>
              <a:gd name="connsiteX18" fmla="*/ 7576876 w 12188952"/>
              <a:gd name="connsiteY18" fmla="*/ 5951323 h 6054983"/>
              <a:gd name="connsiteX19" fmla="*/ 8621689 w 12188952"/>
              <a:gd name="connsiteY19" fmla="*/ 5864426 h 6054983"/>
              <a:gd name="connsiteX20" fmla="*/ 9477600 w 12188952"/>
              <a:gd name="connsiteY20" fmla="*/ 5760520 h 6054983"/>
              <a:gd name="connsiteX21" fmla="*/ 10626651 w 12188952"/>
              <a:gd name="connsiteY21" fmla="*/ 5566363 h 6054983"/>
              <a:gd name="connsiteX22" fmla="*/ 11995498 w 12188952"/>
              <a:gd name="connsiteY22" fmla="*/ 5240369 h 6054983"/>
              <a:gd name="connsiteX23" fmla="*/ 12188952 w 12188952"/>
              <a:gd name="connsiteY23" fmla="*/ 5183370 h 6054983"/>
              <a:gd name="connsiteX24" fmla="*/ 12188952 w 12188952"/>
              <a:gd name="connsiteY24" fmla="*/ 5238107 h 6054983"/>
              <a:gd name="connsiteX25" fmla="*/ 11826300 w 12188952"/>
              <a:gd name="connsiteY25" fmla="*/ 5343406 h 6054983"/>
              <a:gd name="connsiteX26" fmla="*/ 10936448 w 12188952"/>
              <a:gd name="connsiteY26" fmla="*/ 5557921 h 6054983"/>
              <a:gd name="connsiteX27" fmla="*/ 9983034 w 12188952"/>
              <a:gd name="connsiteY27" fmla="*/ 5737926 h 6054983"/>
              <a:gd name="connsiteX28" fmla="*/ 9184585 w 12188952"/>
              <a:gd name="connsiteY28" fmla="*/ 5853873 h 6054983"/>
              <a:gd name="connsiteX29" fmla="*/ 8576053 w 12188952"/>
              <a:gd name="connsiteY29" fmla="*/ 5923392 h 6054983"/>
              <a:gd name="connsiteX30" fmla="*/ 7862392 w 12188952"/>
              <a:gd name="connsiteY30" fmla="*/ 5984843 h 6054983"/>
              <a:gd name="connsiteX31" fmla="*/ 6933768 w 12188952"/>
              <a:gd name="connsiteY31" fmla="*/ 6036237 h 6054983"/>
              <a:gd name="connsiteX32" fmla="*/ 6476130 w 12188952"/>
              <a:gd name="connsiteY32" fmla="*/ 6050140 h 6054983"/>
              <a:gd name="connsiteX33" fmla="*/ 6360703 w 12188952"/>
              <a:gd name="connsiteY33" fmla="*/ 6054983 h 6054983"/>
              <a:gd name="connsiteX34" fmla="*/ 6055614 w 12188952"/>
              <a:gd name="connsiteY34" fmla="*/ 6054983 h 6054983"/>
              <a:gd name="connsiteX35" fmla="*/ 5976289 w 12188952"/>
              <a:gd name="connsiteY35" fmla="*/ 6050389 h 6054983"/>
              <a:gd name="connsiteX36" fmla="*/ 5263770 w 12188952"/>
              <a:gd name="connsiteY36" fmla="*/ 6014140 h 6054983"/>
              <a:gd name="connsiteX37" fmla="*/ 4345190 w 12188952"/>
              <a:gd name="connsiteY37" fmla="*/ 5952070 h 6054983"/>
              <a:gd name="connsiteX38" fmla="*/ 3372201 w 12188952"/>
              <a:gd name="connsiteY38" fmla="*/ 5853501 h 6054983"/>
              <a:gd name="connsiteX39" fmla="*/ 2361582 w 12188952"/>
              <a:gd name="connsiteY39" fmla="*/ 5734574 h 6054983"/>
              <a:gd name="connsiteX40" fmla="*/ 1232869 w 12188952"/>
              <a:gd name="connsiteY40" fmla="*/ 5561398 h 6054983"/>
              <a:gd name="connsiteX41" fmla="*/ 68483 w 12188952"/>
              <a:gd name="connsiteY41" fmla="*/ 5321691 h 6054983"/>
              <a:gd name="connsiteX42" fmla="*/ 0 w 12188952"/>
              <a:gd name="connsiteY42" fmla="*/ 5304336 h 6054983"/>
              <a:gd name="connsiteX43" fmla="*/ 0 w 12188952"/>
              <a:gd name="connsiteY43" fmla="*/ 5247847 h 6054983"/>
              <a:gd name="connsiteX44" fmla="*/ 72423 w 12188952"/>
              <a:gd name="connsiteY44" fmla="*/ 5266624 h 6054983"/>
              <a:gd name="connsiteX45" fmla="*/ 600566 w 12188952"/>
              <a:gd name="connsiteY45" fmla="*/ 5384994 h 6054983"/>
              <a:gd name="connsiteX46" fmla="*/ 1769069 w 12188952"/>
              <a:gd name="connsiteY46" fmla="*/ 5595162 h 6054983"/>
              <a:gd name="connsiteX47" fmla="*/ 2612900 w 12188952"/>
              <a:gd name="connsiteY47" fmla="*/ 5712104 h 6054983"/>
              <a:gd name="connsiteX48" fmla="*/ 2580488 w 12188952"/>
              <a:gd name="connsiteY48" fmla="*/ 5702173 h 6054983"/>
              <a:gd name="connsiteX49" fmla="*/ 1112357 w 12188952"/>
              <a:gd name="connsiteY49" fmla="*/ 5369476 h 6054983"/>
              <a:gd name="connsiteX50" fmla="*/ 420307 w 12188952"/>
              <a:gd name="connsiteY50" fmla="*/ 5170043 h 6054983"/>
              <a:gd name="connsiteX51" fmla="*/ 0 w 12188952"/>
              <a:gd name="connsiteY51" fmla="*/ 5031126 h 6054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88952" h="6054983">
                <a:moveTo>
                  <a:pt x="6788003" y="5986774"/>
                </a:moveTo>
                <a:lnTo>
                  <a:pt x="6787005" y="5986852"/>
                </a:lnTo>
                <a:lnTo>
                  <a:pt x="6786779" y="5987386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5092539"/>
                </a:lnTo>
                <a:lnTo>
                  <a:pt x="12058081" y="5131579"/>
                </a:lnTo>
                <a:cubicBezTo>
                  <a:pt x="11930517" y="5167793"/>
                  <a:pt x="11802439" y="5202322"/>
                  <a:pt x="11673881" y="5235154"/>
                </a:cubicBezTo>
                <a:cubicBezTo>
                  <a:pt x="11259973" y="5342661"/>
                  <a:pt x="10842632" y="5436263"/>
                  <a:pt x="10422749" y="5518693"/>
                </a:cubicBezTo>
                <a:cubicBezTo>
                  <a:pt x="10090287" y="5583904"/>
                  <a:pt x="9756593" y="5642301"/>
                  <a:pt x="9421666" y="5693855"/>
                </a:cubicBezTo>
                <a:cubicBezTo>
                  <a:pt x="9100721" y="5743512"/>
                  <a:pt x="8778938" y="5788079"/>
                  <a:pt x="8456304" y="5827556"/>
                </a:cubicBezTo>
                <a:cubicBezTo>
                  <a:pt x="8209307" y="5857722"/>
                  <a:pt x="7961801" y="5883295"/>
                  <a:pt x="7714041" y="5907503"/>
                </a:cubicBezTo>
                <a:lnTo>
                  <a:pt x="6949978" y="5973283"/>
                </a:lnTo>
                <a:lnTo>
                  <a:pt x="6934569" y="5975354"/>
                </a:lnTo>
                <a:lnTo>
                  <a:pt x="6788750" y="5986715"/>
                </a:lnTo>
                <a:lnTo>
                  <a:pt x="6798241" y="5988535"/>
                </a:lnTo>
                <a:cubicBezTo>
                  <a:pt x="6809920" y="5989001"/>
                  <a:pt x="6822028" y="5986828"/>
                  <a:pt x="6833723" y="5986828"/>
                </a:cubicBezTo>
                <a:cubicBezTo>
                  <a:pt x="6849867" y="5986828"/>
                  <a:pt x="6866012" y="5984221"/>
                  <a:pt x="6882282" y="5983850"/>
                </a:cubicBezTo>
                <a:cubicBezTo>
                  <a:pt x="7114026" y="5978388"/>
                  <a:pt x="7345514" y="5966221"/>
                  <a:pt x="7576876" y="5951323"/>
                </a:cubicBezTo>
                <a:cubicBezTo>
                  <a:pt x="7925570" y="5928855"/>
                  <a:pt x="8274011" y="5900676"/>
                  <a:pt x="8621689" y="5864426"/>
                </a:cubicBezTo>
                <a:cubicBezTo>
                  <a:pt x="8907712" y="5835128"/>
                  <a:pt x="9193011" y="5800493"/>
                  <a:pt x="9477600" y="5760520"/>
                </a:cubicBezTo>
                <a:cubicBezTo>
                  <a:pt x="9862435" y="5706146"/>
                  <a:pt x="10245452" y="5641432"/>
                  <a:pt x="10626651" y="5566363"/>
                </a:cubicBezTo>
                <a:cubicBezTo>
                  <a:pt x="11087341" y="5475243"/>
                  <a:pt x="11544088" y="5367737"/>
                  <a:pt x="11995498" y="5240369"/>
                </a:cubicBezTo>
                <a:lnTo>
                  <a:pt x="12188952" y="5183370"/>
                </a:lnTo>
                <a:lnTo>
                  <a:pt x="12188952" y="5238107"/>
                </a:lnTo>
                <a:lnTo>
                  <a:pt x="11826300" y="5343406"/>
                </a:lnTo>
                <a:cubicBezTo>
                  <a:pt x="11531885" y="5423103"/>
                  <a:pt x="11235310" y="5493989"/>
                  <a:pt x="10936448" y="5557921"/>
                </a:cubicBezTo>
                <a:cubicBezTo>
                  <a:pt x="10620168" y="5625703"/>
                  <a:pt x="10302365" y="5685700"/>
                  <a:pt x="9983034" y="5737926"/>
                </a:cubicBezTo>
                <a:cubicBezTo>
                  <a:pt x="9717606" y="5781375"/>
                  <a:pt x="9451451" y="5820020"/>
                  <a:pt x="9184585" y="5853873"/>
                </a:cubicBezTo>
                <a:cubicBezTo>
                  <a:pt x="8981951" y="5879447"/>
                  <a:pt x="8779319" y="5903530"/>
                  <a:pt x="8576053" y="5923392"/>
                </a:cubicBezTo>
                <a:cubicBezTo>
                  <a:pt x="8338462" y="5946112"/>
                  <a:pt x="8100618" y="5967587"/>
                  <a:pt x="7862392" y="5984843"/>
                </a:cubicBezTo>
                <a:cubicBezTo>
                  <a:pt x="7553105" y="6007187"/>
                  <a:pt x="7243690" y="6025065"/>
                  <a:pt x="6933768" y="6036237"/>
                </a:cubicBezTo>
                <a:cubicBezTo>
                  <a:pt x="6781221" y="6041700"/>
                  <a:pt x="6628676" y="6045548"/>
                  <a:pt x="6476130" y="6050140"/>
                </a:cubicBezTo>
                <a:cubicBezTo>
                  <a:pt x="6437585" y="6048056"/>
                  <a:pt x="6398929" y="6049681"/>
                  <a:pt x="6360703" y="6054983"/>
                </a:cubicBezTo>
                <a:lnTo>
                  <a:pt x="6055614" y="6054983"/>
                </a:lnTo>
                <a:lnTo>
                  <a:pt x="5976289" y="6050389"/>
                </a:lnTo>
                <a:cubicBezTo>
                  <a:pt x="5738826" y="6037976"/>
                  <a:pt x="5501363" y="6024197"/>
                  <a:pt x="5263770" y="6014140"/>
                </a:cubicBezTo>
                <a:cubicBezTo>
                  <a:pt x="4957027" y="6001724"/>
                  <a:pt x="4650663" y="5981244"/>
                  <a:pt x="4345190" y="5952070"/>
                </a:cubicBezTo>
                <a:cubicBezTo>
                  <a:pt x="4020648" y="5921158"/>
                  <a:pt x="3696870" y="5886523"/>
                  <a:pt x="3372201" y="5853501"/>
                </a:cubicBezTo>
                <a:cubicBezTo>
                  <a:pt x="3034653" y="5819239"/>
                  <a:pt x="2697781" y="5779600"/>
                  <a:pt x="2361582" y="5734574"/>
                </a:cubicBezTo>
                <a:cubicBezTo>
                  <a:pt x="1984196" y="5684421"/>
                  <a:pt x="1607962" y="5626695"/>
                  <a:pt x="1232869" y="5561398"/>
                </a:cubicBezTo>
                <a:cubicBezTo>
                  <a:pt x="841970" y="5492685"/>
                  <a:pt x="453644" y="5414197"/>
                  <a:pt x="68483" y="5321691"/>
                </a:cubicBezTo>
                <a:lnTo>
                  <a:pt x="0" y="5304336"/>
                </a:lnTo>
                <a:lnTo>
                  <a:pt x="0" y="5247847"/>
                </a:lnTo>
                <a:lnTo>
                  <a:pt x="72423" y="5266624"/>
                </a:lnTo>
                <a:cubicBezTo>
                  <a:pt x="247899" y="5308802"/>
                  <a:pt x="424058" y="5348062"/>
                  <a:pt x="600566" y="5384994"/>
                </a:cubicBezTo>
                <a:cubicBezTo>
                  <a:pt x="988032" y="5465808"/>
                  <a:pt x="1377788" y="5534706"/>
                  <a:pt x="1769069" y="5595162"/>
                </a:cubicBezTo>
                <a:cubicBezTo>
                  <a:pt x="2051913" y="5638738"/>
                  <a:pt x="2335141" y="5678835"/>
                  <a:pt x="2612900" y="5712104"/>
                </a:cubicBezTo>
                <a:cubicBezTo>
                  <a:pt x="2604892" y="5714711"/>
                  <a:pt x="2593962" y="5704655"/>
                  <a:pt x="2580488" y="5702173"/>
                </a:cubicBezTo>
                <a:cubicBezTo>
                  <a:pt x="2086656" y="5610221"/>
                  <a:pt x="1597284" y="5499328"/>
                  <a:pt x="1112357" y="5369476"/>
                </a:cubicBezTo>
                <a:cubicBezTo>
                  <a:pt x="880233" y="5307405"/>
                  <a:pt x="649550" y="5240927"/>
                  <a:pt x="420307" y="5170043"/>
                </a:cubicBezTo>
                <a:lnTo>
                  <a:pt x="0" y="503112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7B07F1C-B9EF-4186-94D9-08B3837E85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929452"/>
            <a:ext cx="9144000" cy="252673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8800" dirty="0" err="1">
                <a:solidFill>
                  <a:srgbClr val="FFFFFF"/>
                </a:solidFill>
              </a:rPr>
              <a:t>Hierarchie</a:t>
            </a:r>
            <a:r>
              <a:rPr lang="en-US" sz="8800" dirty="0">
                <a:solidFill>
                  <a:srgbClr val="FFFFFF"/>
                </a:solidFill>
              </a:rPr>
              <a:t> &amp; </a:t>
            </a:r>
            <a:r>
              <a:rPr lang="en-US" sz="8800" dirty="0" err="1">
                <a:solidFill>
                  <a:srgbClr val="FFFFFF"/>
                </a:solidFill>
              </a:rPr>
              <a:t>Einstellungen</a:t>
            </a:r>
            <a:endParaRPr lang="en-US" sz="8800" dirty="0">
              <a:solidFill>
                <a:srgbClr val="FFFFFF"/>
              </a:solidFill>
            </a:endParaRPr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08FD86A2-82CE-48F4-B78A-8B9CA7BA2C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3542284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38100" cap="rnd">
            <a:solidFill>
              <a:srgbClr val="FFFFFF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487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CF1608BF-95CA-471A-AA3A-3E54B336B6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8432" y="235437"/>
            <a:ext cx="4463588" cy="6387121"/>
          </a:xfrm>
          <a:prstGeom prst="rect">
            <a:avLst/>
          </a:prstGeom>
        </p:spPr>
      </p:pic>
      <p:pic>
        <p:nvPicPr>
          <p:cNvPr id="5" name="Grafik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D9FFB5BA-0F14-404B-B5F1-E16FC6D67F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476" y="1050118"/>
            <a:ext cx="6167466" cy="4757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1124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ED8E54F9-849C-4865-8C5E-FD967B81D7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91AE6B3-1D2D-4C67-A4DB-888635B527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054983"/>
          </a:xfrm>
          <a:custGeom>
            <a:avLst/>
            <a:gdLst>
              <a:gd name="connsiteX0" fmla="*/ 6788003 w 12188952"/>
              <a:gd name="connsiteY0" fmla="*/ 5986774 h 6054983"/>
              <a:gd name="connsiteX1" fmla="*/ 6787005 w 12188952"/>
              <a:gd name="connsiteY1" fmla="*/ 5986852 h 6054983"/>
              <a:gd name="connsiteX2" fmla="*/ 6786779 w 12188952"/>
              <a:gd name="connsiteY2" fmla="*/ 5987386 h 6054983"/>
              <a:gd name="connsiteX3" fmla="*/ 0 w 12188952"/>
              <a:gd name="connsiteY3" fmla="*/ 0 h 6054983"/>
              <a:gd name="connsiteX4" fmla="*/ 12188952 w 12188952"/>
              <a:gd name="connsiteY4" fmla="*/ 0 h 6054983"/>
              <a:gd name="connsiteX5" fmla="*/ 12188952 w 12188952"/>
              <a:gd name="connsiteY5" fmla="*/ 5092539 h 6054983"/>
              <a:gd name="connsiteX6" fmla="*/ 12058081 w 12188952"/>
              <a:gd name="connsiteY6" fmla="*/ 5131579 h 6054983"/>
              <a:gd name="connsiteX7" fmla="*/ 11673881 w 12188952"/>
              <a:gd name="connsiteY7" fmla="*/ 5235154 h 6054983"/>
              <a:gd name="connsiteX8" fmla="*/ 10422749 w 12188952"/>
              <a:gd name="connsiteY8" fmla="*/ 5518693 h 6054983"/>
              <a:gd name="connsiteX9" fmla="*/ 9421666 w 12188952"/>
              <a:gd name="connsiteY9" fmla="*/ 5693855 h 6054983"/>
              <a:gd name="connsiteX10" fmla="*/ 8456304 w 12188952"/>
              <a:gd name="connsiteY10" fmla="*/ 5827556 h 6054983"/>
              <a:gd name="connsiteX11" fmla="*/ 7714041 w 12188952"/>
              <a:gd name="connsiteY11" fmla="*/ 5907503 h 6054983"/>
              <a:gd name="connsiteX12" fmla="*/ 6949978 w 12188952"/>
              <a:gd name="connsiteY12" fmla="*/ 5973283 h 6054983"/>
              <a:gd name="connsiteX13" fmla="*/ 6934569 w 12188952"/>
              <a:gd name="connsiteY13" fmla="*/ 5975354 h 6054983"/>
              <a:gd name="connsiteX14" fmla="*/ 6788750 w 12188952"/>
              <a:gd name="connsiteY14" fmla="*/ 5986715 h 6054983"/>
              <a:gd name="connsiteX15" fmla="*/ 6798241 w 12188952"/>
              <a:gd name="connsiteY15" fmla="*/ 5988535 h 6054983"/>
              <a:gd name="connsiteX16" fmla="*/ 6833723 w 12188952"/>
              <a:gd name="connsiteY16" fmla="*/ 5986828 h 6054983"/>
              <a:gd name="connsiteX17" fmla="*/ 6882282 w 12188952"/>
              <a:gd name="connsiteY17" fmla="*/ 5983850 h 6054983"/>
              <a:gd name="connsiteX18" fmla="*/ 7576876 w 12188952"/>
              <a:gd name="connsiteY18" fmla="*/ 5951323 h 6054983"/>
              <a:gd name="connsiteX19" fmla="*/ 8621689 w 12188952"/>
              <a:gd name="connsiteY19" fmla="*/ 5864426 h 6054983"/>
              <a:gd name="connsiteX20" fmla="*/ 9477600 w 12188952"/>
              <a:gd name="connsiteY20" fmla="*/ 5760520 h 6054983"/>
              <a:gd name="connsiteX21" fmla="*/ 10626651 w 12188952"/>
              <a:gd name="connsiteY21" fmla="*/ 5566363 h 6054983"/>
              <a:gd name="connsiteX22" fmla="*/ 11995498 w 12188952"/>
              <a:gd name="connsiteY22" fmla="*/ 5240369 h 6054983"/>
              <a:gd name="connsiteX23" fmla="*/ 12188952 w 12188952"/>
              <a:gd name="connsiteY23" fmla="*/ 5183370 h 6054983"/>
              <a:gd name="connsiteX24" fmla="*/ 12188952 w 12188952"/>
              <a:gd name="connsiteY24" fmla="*/ 5238107 h 6054983"/>
              <a:gd name="connsiteX25" fmla="*/ 11826300 w 12188952"/>
              <a:gd name="connsiteY25" fmla="*/ 5343406 h 6054983"/>
              <a:gd name="connsiteX26" fmla="*/ 10936448 w 12188952"/>
              <a:gd name="connsiteY26" fmla="*/ 5557921 h 6054983"/>
              <a:gd name="connsiteX27" fmla="*/ 9983034 w 12188952"/>
              <a:gd name="connsiteY27" fmla="*/ 5737926 h 6054983"/>
              <a:gd name="connsiteX28" fmla="*/ 9184585 w 12188952"/>
              <a:gd name="connsiteY28" fmla="*/ 5853873 h 6054983"/>
              <a:gd name="connsiteX29" fmla="*/ 8576053 w 12188952"/>
              <a:gd name="connsiteY29" fmla="*/ 5923392 h 6054983"/>
              <a:gd name="connsiteX30" fmla="*/ 7862392 w 12188952"/>
              <a:gd name="connsiteY30" fmla="*/ 5984843 h 6054983"/>
              <a:gd name="connsiteX31" fmla="*/ 6933768 w 12188952"/>
              <a:gd name="connsiteY31" fmla="*/ 6036237 h 6054983"/>
              <a:gd name="connsiteX32" fmla="*/ 6476130 w 12188952"/>
              <a:gd name="connsiteY32" fmla="*/ 6050140 h 6054983"/>
              <a:gd name="connsiteX33" fmla="*/ 6360703 w 12188952"/>
              <a:gd name="connsiteY33" fmla="*/ 6054983 h 6054983"/>
              <a:gd name="connsiteX34" fmla="*/ 6055614 w 12188952"/>
              <a:gd name="connsiteY34" fmla="*/ 6054983 h 6054983"/>
              <a:gd name="connsiteX35" fmla="*/ 5976289 w 12188952"/>
              <a:gd name="connsiteY35" fmla="*/ 6050389 h 6054983"/>
              <a:gd name="connsiteX36" fmla="*/ 5263770 w 12188952"/>
              <a:gd name="connsiteY36" fmla="*/ 6014140 h 6054983"/>
              <a:gd name="connsiteX37" fmla="*/ 4345190 w 12188952"/>
              <a:gd name="connsiteY37" fmla="*/ 5952070 h 6054983"/>
              <a:gd name="connsiteX38" fmla="*/ 3372201 w 12188952"/>
              <a:gd name="connsiteY38" fmla="*/ 5853501 h 6054983"/>
              <a:gd name="connsiteX39" fmla="*/ 2361582 w 12188952"/>
              <a:gd name="connsiteY39" fmla="*/ 5734574 h 6054983"/>
              <a:gd name="connsiteX40" fmla="*/ 1232869 w 12188952"/>
              <a:gd name="connsiteY40" fmla="*/ 5561398 h 6054983"/>
              <a:gd name="connsiteX41" fmla="*/ 68483 w 12188952"/>
              <a:gd name="connsiteY41" fmla="*/ 5321691 h 6054983"/>
              <a:gd name="connsiteX42" fmla="*/ 0 w 12188952"/>
              <a:gd name="connsiteY42" fmla="*/ 5304336 h 6054983"/>
              <a:gd name="connsiteX43" fmla="*/ 0 w 12188952"/>
              <a:gd name="connsiteY43" fmla="*/ 5247847 h 6054983"/>
              <a:gd name="connsiteX44" fmla="*/ 72423 w 12188952"/>
              <a:gd name="connsiteY44" fmla="*/ 5266624 h 6054983"/>
              <a:gd name="connsiteX45" fmla="*/ 600566 w 12188952"/>
              <a:gd name="connsiteY45" fmla="*/ 5384994 h 6054983"/>
              <a:gd name="connsiteX46" fmla="*/ 1769069 w 12188952"/>
              <a:gd name="connsiteY46" fmla="*/ 5595162 h 6054983"/>
              <a:gd name="connsiteX47" fmla="*/ 2612900 w 12188952"/>
              <a:gd name="connsiteY47" fmla="*/ 5712104 h 6054983"/>
              <a:gd name="connsiteX48" fmla="*/ 2580488 w 12188952"/>
              <a:gd name="connsiteY48" fmla="*/ 5702173 h 6054983"/>
              <a:gd name="connsiteX49" fmla="*/ 1112357 w 12188952"/>
              <a:gd name="connsiteY49" fmla="*/ 5369476 h 6054983"/>
              <a:gd name="connsiteX50" fmla="*/ 420307 w 12188952"/>
              <a:gd name="connsiteY50" fmla="*/ 5170043 h 6054983"/>
              <a:gd name="connsiteX51" fmla="*/ 0 w 12188952"/>
              <a:gd name="connsiteY51" fmla="*/ 5031126 h 6054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88952" h="6054983">
                <a:moveTo>
                  <a:pt x="6788003" y="5986774"/>
                </a:moveTo>
                <a:lnTo>
                  <a:pt x="6787005" y="5986852"/>
                </a:lnTo>
                <a:lnTo>
                  <a:pt x="6786779" y="5987386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5092539"/>
                </a:lnTo>
                <a:lnTo>
                  <a:pt x="12058081" y="5131579"/>
                </a:lnTo>
                <a:cubicBezTo>
                  <a:pt x="11930517" y="5167793"/>
                  <a:pt x="11802439" y="5202322"/>
                  <a:pt x="11673881" y="5235154"/>
                </a:cubicBezTo>
                <a:cubicBezTo>
                  <a:pt x="11259973" y="5342661"/>
                  <a:pt x="10842632" y="5436263"/>
                  <a:pt x="10422749" y="5518693"/>
                </a:cubicBezTo>
                <a:cubicBezTo>
                  <a:pt x="10090287" y="5583904"/>
                  <a:pt x="9756593" y="5642301"/>
                  <a:pt x="9421666" y="5693855"/>
                </a:cubicBezTo>
                <a:cubicBezTo>
                  <a:pt x="9100721" y="5743512"/>
                  <a:pt x="8778938" y="5788079"/>
                  <a:pt x="8456304" y="5827556"/>
                </a:cubicBezTo>
                <a:cubicBezTo>
                  <a:pt x="8209307" y="5857722"/>
                  <a:pt x="7961801" y="5883295"/>
                  <a:pt x="7714041" y="5907503"/>
                </a:cubicBezTo>
                <a:lnTo>
                  <a:pt x="6949978" y="5973283"/>
                </a:lnTo>
                <a:lnTo>
                  <a:pt x="6934569" y="5975354"/>
                </a:lnTo>
                <a:lnTo>
                  <a:pt x="6788750" y="5986715"/>
                </a:lnTo>
                <a:lnTo>
                  <a:pt x="6798241" y="5988535"/>
                </a:lnTo>
                <a:cubicBezTo>
                  <a:pt x="6809920" y="5989001"/>
                  <a:pt x="6822028" y="5986828"/>
                  <a:pt x="6833723" y="5986828"/>
                </a:cubicBezTo>
                <a:cubicBezTo>
                  <a:pt x="6849867" y="5986828"/>
                  <a:pt x="6866012" y="5984221"/>
                  <a:pt x="6882282" y="5983850"/>
                </a:cubicBezTo>
                <a:cubicBezTo>
                  <a:pt x="7114026" y="5978388"/>
                  <a:pt x="7345514" y="5966221"/>
                  <a:pt x="7576876" y="5951323"/>
                </a:cubicBezTo>
                <a:cubicBezTo>
                  <a:pt x="7925570" y="5928855"/>
                  <a:pt x="8274011" y="5900676"/>
                  <a:pt x="8621689" y="5864426"/>
                </a:cubicBezTo>
                <a:cubicBezTo>
                  <a:pt x="8907712" y="5835128"/>
                  <a:pt x="9193011" y="5800493"/>
                  <a:pt x="9477600" y="5760520"/>
                </a:cubicBezTo>
                <a:cubicBezTo>
                  <a:pt x="9862435" y="5706146"/>
                  <a:pt x="10245452" y="5641432"/>
                  <a:pt x="10626651" y="5566363"/>
                </a:cubicBezTo>
                <a:cubicBezTo>
                  <a:pt x="11087341" y="5475243"/>
                  <a:pt x="11544088" y="5367737"/>
                  <a:pt x="11995498" y="5240369"/>
                </a:cubicBezTo>
                <a:lnTo>
                  <a:pt x="12188952" y="5183370"/>
                </a:lnTo>
                <a:lnTo>
                  <a:pt x="12188952" y="5238107"/>
                </a:lnTo>
                <a:lnTo>
                  <a:pt x="11826300" y="5343406"/>
                </a:lnTo>
                <a:cubicBezTo>
                  <a:pt x="11531885" y="5423103"/>
                  <a:pt x="11235310" y="5493989"/>
                  <a:pt x="10936448" y="5557921"/>
                </a:cubicBezTo>
                <a:cubicBezTo>
                  <a:pt x="10620168" y="5625703"/>
                  <a:pt x="10302365" y="5685700"/>
                  <a:pt x="9983034" y="5737926"/>
                </a:cubicBezTo>
                <a:cubicBezTo>
                  <a:pt x="9717606" y="5781375"/>
                  <a:pt x="9451451" y="5820020"/>
                  <a:pt x="9184585" y="5853873"/>
                </a:cubicBezTo>
                <a:cubicBezTo>
                  <a:pt x="8981951" y="5879447"/>
                  <a:pt x="8779319" y="5903530"/>
                  <a:pt x="8576053" y="5923392"/>
                </a:cubicBezTo>
                <a:cubicBezTo>
                  <a:pt x="8338462" y="5946112"/>
                  <a:pt x="8100618" y="5967587"/>
                  <a:pt x="7862392" y="5984843"/>
                </a:cubicBezTo>
                <a:cubicBezTo>
                  <a:pt x="7553105" y="6007187"/>
                  <a:pt x="7243690" y="6025065"/>
                  <a:pt x="6933768" y="6036237"/>
                </a:cubicBezTo>
                <a:cubicBezTo>
                  <a:pt x="6781221" y="6041700"/>
                  <a:pt x="6628676" y="6045548"/>
                  <a:pt x="6476130" y="6050140"/>
                </a:cubicBezTo>
                <a:cubicBezTo>
                  <a:pt x="6437585" y="6048056"/>
                  <a:pt x="6398929" y="6049681"/>
                  <a:pt x="6360703" y="6054983"/>
                </a:cubicBezTo>
                <a:lnTo>
                  <a:pt x="6055614" y="6054983"/>
                </a:lnTo>
                <a:lnTo>
                  <a:pt x="5976289" y="6050389"/>
                </a:lnTo>
                <a:cubicBezTo>
                  <a:pt x="5738826" y="6037976"/>
                  <a:pt x="5501363" y="6024197"/>
                  <a:pt x="5263770" y="6014140"/>
                </a:cubicBezTo>
                <a:cubicBezTo>
                  <a:pt x="4957027" y="6001724"/>
                  <a:pt x="4650663" y="5981244"/>
                  <a:pt x="4345190" y="5952070"/>
                </a:cubicBezTo>
                <a:cubicBezTo>
                  <a:pt x="4020648" y="5921158"/>
                  <a:pt x="3696870" y="5886523"/>
                  <a:pt x="3372201" y="5853501"/>
                </a:cubicBezTo>
                <a:cubicBezTo>
                  <a:pt x="3034653" y="5819239"/>
                  <a:pt x="2697781" y="5779600"/>
                  <a:pt x="2361582" y="5734574"/>
                </a:cubicBezTo>
                <a:cubicBezTo>
                  <a:pt x="1984196" y="5684421"/>
                  <a:pt x="1607962" y="5626695"/>
                  <a:pt x="1232869" y="5561398"/>
                </a:cubicBezTo>
                <a:cubicBezTo>
                  <a:pt x="841970" y="5492685"/>
                  <a:pt x="453644" y="5414197"/>
                  <a:pt x="68483" y="5321691"/>
                </a:cubicBezTo>
                <a:lnTo>
                  <a:pt x="0" y="5304336"/>
                </a:lnTo>
                <a:lnTo>
                  <a:pt x="0" y="5247847"/>
                </a:lnTo>
                <a:lnTo>
                  <a:pt x="72423" y="5266624"/>
                </a:lnTo>
                <a:cubicBezTo>
                  <a:pt x="247899" y="5308802"/>
                  <a:pt x="424058" y="5348062"/>
                  <a:pt x="600566" y="5384994"/>
                </a:cubicBezTo>
                <a:cubicBezTo>
                  <a:pt x="988032" y="5465808"/>
                  <a:pt x="1377788" y="5534706"/>
                  <a:pt x="1769069" y="5595162"/>
                </a:cubicBezTo>
                <a:cubicBezTo>
                  <a:pt x="2051913" y="5638738"/>
                  <a:pt x="2335141" y="5678835"/>
                  <a:pt x="2612900" y="5712104"/>
                </a:cubicBezTo>
                <a:cubicBezTo>
                  <a:pt x="2604892" y="5714711"/>
                  <a:pt x="2593962" y="5704655"/>
                  <a:pt x="2580488" y="5702173"/>
                </a:cubicBezTo>
                <a:cubicBezTo>
                  <a:pt x="2086656" y="5610221"/>
                  <a:pt x="1597284" y="5499328"/>
                  <a:pt x="1112357" y="5369476"/>
                </a:cubicBezTo>
                <a:cubicBezTo>
                  <a:pt x="880233" y="5307405"/>
                  <a:pt x="649550" y="5240927"/>
                  <a:pt x="420307" y="5170043"/>
                </a:cubicBezTo>
                <a:lnTo>
                  <a:pt x="0" y="503112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7B07F1C-B9EF-4186-94D9-08B3837E85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929452"/>
            <a:ext cx="9144000" cy="252673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8800">
                <a:solidFill>
                  <a:srgbClr val="FFFFFF"/>
                </a:solidFill>
              </a:rPr>
              <a:t>Bilder</a:t>
            </a:r>
          </a:p>
        </p:txBody>
      </p:sp>
      <p:sp>
        <p:nvSpPr>
          <p:cNvPr id="24" name="Rectangle 6">
            <a:extLst>
              <a:ext uri="{FF2B5EF4-FFF2-40B4-BE49-F238E27FC236}">
                <a16:creationId xmlns:a16="http://schemas.microsoft.com/office/drawing/2014/main" id="{08FD86A2-82CE-48F4-B78A-8B9CA7BA2C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3542284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38100" cap="rnd">
            <a:solidFill>
              <a:srgbClr val="FFFFFF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2699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Spielzeug enthält.&#10;&#10;Automatisch generierte Beschreibung">
            <a:extLst>
              <a:ext uri="{FF2B5EF4-FFF2-40B4-BE49-F238E27FC236}">
                <a16:creationId xmlns:a16="http://schemas.microsoft.com/office/drawing/2014/main" id="{058E47CA-94DB-4922-9BED-8C330A8353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Grafik 2" descr="Ein Bild, das Spielzeug enthält.&#10;&#10;Automatisch generierte Beschreibung">
            <a:extLst>
              <a:ext uri="{FF2B5EF4-FFF2-40B4-BE49-F238E27FC236}">
                <a16:creationId xmlns:a16="http://schemas.microsoft.com/office/drawing/2014/main" id="{3B6B063D-37CA-4520-B914-C186E04B52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47081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47B6BBF-09F2-4A29-AE4E-3771E29248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06D4C0F-1ABA-4362-9662-E1C350D4DC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34029"/>
            <a:ext cx="10921640" cy="1314698"/>
          </a:xfrm>
        </p:spPr>
        <p:txBody>
          <a:bodyPr anchor="ctr">
            <a:normAutofit/>
          </a:bodyPr>
          <a:lstStyle/>
          <a:p>
            <a:pPr algn="ctr"/>
            <a:r>
              <a:rPr lang="de-DE" sz="7200"/>
              <a:t>Unser Addon</a:t>
            </a:r>
          </a:p>
        </p:txBody>
      </p:sp>
      <p:sp>
        <p:nvSpPr>
          <p:cNvPr id="18" name="Rectangle 22">
            <a:extLst>
              <a:ext uri="{FF2B5EF4-FFF2-40B4-BE49-F238E27FC236}">
                <a16:creationId xmlns:a16="http://schemas.microsoft.com/office/drawing/2014/main" id="{535742DD-1B16-4E9D-B715-0D74B4574A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648305" y="2241737"/>
            <a:ext cx="10900219" cy="18288"/>
          </a:xfrm>
          <a:custGeom>
            <a:avLst/>
            <a:gdLst>
              <a:gd name="connsiteX0" fmla="*/ 0 w 10900219"/>
              <a:gd name="connsiteY0" fmla="*/ 0 h 18288"/>
              <a:gd name="connsiteX1" fmla="*/ 463259 w 10900219"/>
              <a:gd name="connsiteY1" fmla="*/ 0 h 18288"/>
              <a:gd name="connsiteX2" fmla="*/ 1144523 w 10900219"/>
              <a:gd name="connsiteY2" fmla="*/ 0 h 18288"/>
              <a:gd name="connsiteX3" fmla="*/ 1934789 w 10900219"/>
              <a:gd name="connsiteY3" fmla="*/ 0 h 18288"/>
              <a:gd name="connsiteX4" fmla="*/ 2289046 w 10900219"/>
              <a:gd name="connsiteY4" fmla="*/ 0 h 18288"/>
              <a:gd name="connsiteX5" fmla="*/ 2643303 w 10900219"/>
              <a:gd name="connsiteY5" fmla="*/ 0 h 18288"/>
              <a:gd name="connsiteX6" fmla="*/ 3542571 w 10900219"/>
              <a:gd name="connsiteY6" fmla="*/ 0 h 18288"/>
              <a:gd name="connsiteX7" fmla="*/ 4223835 w 10900219"/>
              <a:gd name="connsiteY7" fmla="*/ 0 h 18288"/>
              <a:gd name="connsiteX8" fmla="*/ 4578092 w 10900219"/>
              <a:gd name="connsiteY8" fmla="*/ 0 h 18288"/>
              <a:gd name="connsiteX9" fmla="*/ 5259356 w 10900219"/>
              <a:gd name="connsiteY9" fmla="*/ 0 h 18288"/>
              <a:gd name="connsiteX10" fmla="*/ 6158624 w 10900219"/>
              <a:gd name="connsiteY10" fmla="*/ 0 h 18288"/>
              <a:gd name="connsiteX11" fmla="*/ 6730885 w 10900219"/>
              <a:gd name="connsiteY11" fmla="*/ 0 h 18288"/>
              <a:gd name="connsiteX12" fmla="*/ 7303147 w 10900219"/>
              <a:gd name="connsiteY12" fmla="*/ 0 h 18288"/>
              <a:gd name="connsiteX13" fmla="*/ 7984410 w 10900219"/>
              <a:gd name="connsiteY13" fmla="*/ 0 h 18288"/>
              <a:gd name="connsiteX14" fmla="*/ 8774676 w 10900219"/>
              <a:gd name="connsiteY14" fmla="*/ 0 h 18288"/>
              <a:gd name="connsiteX15" fmla="*/ 9564942 w 10900219"/>
              <a:gd name="connsiteY15" fmla="*/ 0 h 18288"/>
              <a:gd name="connsiteX16" fmla="*/ 10900219 w 10900219"/>
              <a:gd name="connsiteY16" fmla="*/ 0 h 18288"/>
              <a:gd name="connsiteX17" fmla="*/ 10900219 w 10900219"/>
              <a:gd name="connsiteY17" fmla="*/ 18288 h 18288"/>
              <a:gd name="connsiteX18" fmla="*/ 10436960 w 10900219"/>
              <a:gd name="connsiteY18" fmla="*/ 18288 h 18288"/>
              <a:gd name="connsiteX19" fmla="*/ 9537692 w 10900219"/>
              <a:gd name="connsiteY19" fmla="*/ 18288 h 18288"/>
              <a:gd name="connsiteX20" fmla="*/ 8856428 w 10900219"/>
              <a:gd name="connsiteY20" fmla="*/ 18288 h 18288"/>
              <a:gd name="connsiteX21" fmla="*/ 8502171 w 10900219"/>
              <a:gd name="connsiteY21" fmla="*/ 18288 h 18288"/>
              <a:gd name="connsiteX22" fmla="*/ 7820907 w 10900219"/>
              <a:gd name="connsiteY22" fmla="*/ 18288 h 18288"/>
              <a:gd name="connsiteX23" fmla="*/ 7248646 w 10900219"/>
              <a:gd name="connsiteY23" fmla="*/ 18288 h 18288"/>
              <a:gd name="connsiteX24" fmla="*/ 6676384 w 10900219"/>
              <a:gd name="connsiteY24" fmla="*/ 18288 h 18288"/>
              <a:gd name="connsiteX25" fmla="*/ 6104123 w 10900219"/>
              <a:gd name="connsiteY25" fmla="*/ 18288 h 18288"/>
              <a:gd name="connsiteX26" fmla="*/ 5531861 w 10900219"/>
              <a:gd name="connsiteY26" fmla="*/ 18288 h 18288"/>
              <a:gd name="connsiteX27" fmla="*/ 4741595 w 10900219"/>
              <a:gd name="connsiteY27" fmla="*/ 18288 h 18288"/>
              <a:gd name="connsiteX28" fmla="*/ 4060332 w 10900219"/>
              <a:gd name="connsiteY28" fmla="*/ 18288 h 18288"/>
              <a:gd name="connsiteX29" fmla="*/ 3706074 w 10900219"/>
              <a:gd name="connsiteY29" fmla="*/ 18288 h 18288"/>
              <a:gd name="connsiteX30" fmla="*/ 3133813 w 10900219"/>
              <a:gd name="connsiteY30" fmla="*/ 18288 h 18288"/>
              <a:gd name="connsiteX31" fmla="*/ 2343547 w 10900219"/>
              <a:gd name="connsiteY31" fmla="*/ 18288 h 18288"/>
              <a:gd name="connsiteX32" fmla="*/ 1880288 w 10900219"/>
              <a:gd name="connsiteY32" fmla="*/ 18288 h 18288"/>
              <a:gd name="connsiteX33" fmla="*/ 981020 w 10900219"/>
              <a:gd name="connsiteY33" fmla="*/ 18288 h 18288"/>
              <a:gd name="connsiteX34" fmla="*/ 0 w 10900219"/>
              <a:gd name="connsiteY34" fmla="*/ 18288 h 18288"/>
              <a:gd name="connsiteX35" fmla="*/ 0 w 10900219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900219" h="18288" fill="none" extrusionOk="0">
                <a:moveTo>
                  <a:pt x="0" y="0"/>
                </a:moveTo>
                <a:cubicBezTo>
                  <a:pt x="118469" y="-6619"/>
                  <a:pt x="329397" y="-5525"/>
                  <a:pt x="463259" y="0"/>
                </a:cubicBezTo>
                <a:cubicBezTo>
                  <a:pt x="597121" y="5525"/>
                  <a:pt x="866598" y="4881"/>
                  <a:pt x="1144523" y="0"/>
                </a:cubicBezTo>
                <a:cubicBezTo>
                  <a:pt x="1422448" y="-4881"/>
                  <a:pt x="1761178" y="17159"/>
                  <a:pt x="1934789" y="0"/>
                </a:cubicBezTo>
                <a:cubicBezTo>
                  <a:pt x="2108400" y="-17159"/>
                  <a:pt x="2119134" y="-4032"/>
                  <a:pt x="2289046" y="0"/>
                </a:cubicBezTo>
                <a:cubicBezTo>
                  <a:pt x="2458958" y="4032"/>
                  <a:pt x="2472610" y="15385"/>
                  <a:pt x="2643303" y="0"/>
                </a:cubicBezTo>
                <a:cubicBezTo>
                  <a:pt x="2813996" y="-15385"/>
                  <a:pt x="3334189" y="-21234"/>
                  <a:pt x="3542571" y="0"/>
                </a:cubicBezTo>
                <a:cubicBezTo>
                  <a:pt x="3750953" y="21234"/>
                  <a:pt x="3991639" y="13212"/>
                  <a:pt x="4223835" y="0"/>
                </a:cubicBezTo>
                <a:cubicBezTo>
                  <a:pt x="4456031" y="-13212"/>
                  <a:pt x="4466914" y="13318"/>
                  <a:pt x="4578092" y="0"/>
                </a:cubicBezTo>
                <a:cubicBezTo>
                  <a:pt x="4689270" y="-13318"/>
                  <a:pt x="5120635" y="31363"/>
                  <a:pt x="5259356" y="0"/>
                </a:cubicBezTo>
                <a:cubicBezTo>
                  <a:pt x="5398077" y="-31363"/>
                  <a:pt x="5954119" y="-7091"/>
                  <a:pt x="6158624" y="0"/>
                </a:cubicBezTo>
                <a:cubicBezTo>
                  <a:pt x="6363129" y="7091"/>
                  <a:pt x="6535071" y="-8480"/>
                  <a:pt x="6730885" y="0"/>
                </a:cubicBezTo>
                <a:cubicBezTo>
                  <a:pt x="6926699" y="8480"/>
                  <a:pt x="7091018" y="19194"/>
                  <a:pt x="7303147" y="0"/>
                </a:cubicBezTo>
                <a:cubicBezTo>
                  <a:pt x="7515276" y="-19194"/>
                  <a:pt x="7840361" y="30755"/>
                  <a:pt x="7984410" y="0"/>
                </a:cubicBezTo>
                <a:cubicBezTo>
                  <a:pt x="8128459" y="-30755"/>
                  <a:pt x="8498590" y="39460"/>
                  <a:pt x="8774676" y="0"/>
                </a:cubicBezTo>
                <a:cubicBezTo>
                  <a:pt x="9050762" y="-39460"/>
                  <a:pt x="9204381" y="36508"/>
                  <a:pt x="9564942" y="0"/>
                </a:cubicBezTo>
                <a:cubicBezTo>
                  <a:pt x="9925503" y="-36508"/>
                  <a:pt x="10235542" y="59225"/>
                  <a:pt x="10900219" y="0"/>
                </a:cubicBezTo>
                <a:cubicBezTo>
                  <a:pt x="10900865" y="4451"/>
                  <a:pt x="10900709" y="9226"/>
                  <a:pt x="10900219" y="18288"/>
                </a:cubicBezTo>
                <a:cubicBezTo>
                  <a:pt x="10675942" y="21751"/>
                  <a:pt x="10609372" y="26977"/>
                  <a:pt x="10436960" y="18288"/>
                </a:cubicBezTo>
                <a:cubicBezTo>
                  <a:pt x="10264548" y="9599"/>
                  <a:pt x="9961150" y="-11074"/>
                  <a:pt x="9537692" y="18288"/>
                </a:cubicBezTo>
                <a:cubicBezTo>
                  <a:pt x="9114234" y="47650"/>
                  <a:pt x="9087386" y="35169"/>
                  <a:pt x="8856428" y="18288"/>
                </a:cubicBezTo>
                <a:cubicBezTo>
                  <a:pt x="8625470" y="1407"/>
                  <a:pt x="8634361" y="13786"/>
                  <a:pt x="8502171" y="18288"/>
                </a:cubicBezTo>
                <a:cubicBezTo>
                  <a:pt x="8369981" y="22790"/>
                  <a:pt x="8132296" y="22561"/>
                  <a:pt x="7820907" y="18288"/>
                </a:cubicBezTo>
                <a:cubicBezTo>
                  <a:pt x="7509518" y="14015"/>
                  <a:pt x="7432447" y="29431"/>
                  <a:pt x="7248646" y="18288"/>
                </a:cubicBezTo>
                <a:cubicBezTo>
                  <a:pt x="7064845" y="7145"/>
                  <a:pt x="6954380" y="2746"/>
                  <a:pt x="6676384" y="18288"/>
                </a:cubicBezTo>
                <a:cubicBezTo>
                  <a:pt x="6398388" y="33830"/>
                  <a:pt x="6292480" y="-4579"/>
                  <a:pt x="6104123" y="18288"/>
                </a:cubicBezTo>
                <a:cubicBezTo>
                  <a:pt x="5915766" y="41155"/>
                  <a:pt x="5703359" y="-8437"/>
                  <a:pt x="5531861" y="18288"/>
                </a:cubicBezTo>
                <a:cubicBezTo>
                  <a:pt x="5360363" y="45013"/>
                  <a:pt x="5056784" y="-12121"/>
                  <a:pt x="4741595" y="18288"/>
                </a:cubicBezTo>
                <a:cubicBezTo>
                  <a:pt x="4426406" y="48697"/>
                  <a:pt x="4364529" y="-10910"/>
                  <a:pt x="4060332" y="18288"/>
                </a:cubicBezTo>
                <a:cubicBezTo>
                  <a:pt x="3756135" y="47486"/>
                  <a:pt x="3816049" y="13364"/>
                  <a:pt x="3706074" y="18288"/>
                </a:cubicBezTo>
                <a:cubicBezTo>
                  <a:pt x="3596099" y="23212"/>
                  <a:pt x="3382238" y="37686"/>
                  <a:pt x="3133813" y="18288"/>
                </a:cubicBezTo>
                <a:cubicBezTo>
                  <a:pt x="2885388" y="-1110"/>
                  <a:pt x="2523125" y="15465"/>
                  <a:pt x="2343547" y="18288"/>
                </a:cubicBezTo>
                <a:cubicBezTo>
                  <a:pt x="2163969" y="21111"/>
                  <a:pt x="1985160" y="33196"/>
                  <a:pt x="1880288" y="18288"/>
                </a:cubicBezTo>
                <a:cubicBezTo>
                  <a:pt x="1775416" y="3380"/>
                  <a:pt x="1261751" y="-9914"/>
                  <a:pt x="981020" y="18288"/>
                </a:cubicBezTo>
                <a:cubicBezTo>
                  <a:pt x="700289" y="46490"/>
                  <a:pt x="314212" y="-15659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900219" h="18288" stroke="0" extrusionOk="0">
                <a:moveTo>
                  <a:pt x="0" y="0"/>
                </a:moveTo>
                <a:cubicBezTo>
                  <a:pt x="269624" y="3698"/>
                  <a:pt x="383061" y="-5818"/>
                  <a:pt x="572261" y="0"/>
                </a:cubicBezTo>
                <a:cubicBezTo>
                  <a:pt x="761461" y="5818"/>
                  <a:pt x="826360" y="-1890"/>
                  <a:pt x="926519" y="0"/>
                </a:cubicBezTo>
                <a:cubicBezTo>
                  <a:pt x="1026678" y="1890"/>
                  <a:pt x="1621671" y="-1096"/>
                  <a:pt x="1825787" y="0"/>
                </a:cubicBezTo>
                <a:cubicBezTo>
                  <a:pt x="2029903" y="1096"/>
                  <a:pt x="2212612" y="17145"/>
                  <a:pt x="2398048" y="0"/>
                </a:cubicBezTo>
                <a:cubicBezTo>
                  <a:pt x="2583484" y="-17145"/>
                  <a:pt x="2739759" y="-14168"/>
                  <a:pt x="2970310" y="0"/>
                </a:cubicBezTo>
                <a:cubicBezTo>
                  <a:pt x="3200861" y="14168"/>
                  <a:pt x="3502691" y="33180"/>
                  <a:pt x="3869578" y="0"/>
                </a:cubicBezTo>
                <a:cubicBezTo>
                  <a:pt x="4236465" y="-33180"/>
                  <a:pt x="4122134" y="-10470"/>
                  <a:pt x="4332837" y="0"/>
                </a:cubicBezTo>
                <a:cubicBezTo>
                  <a:pt x="4543540" y="10470"/>
                  <a:pt x="4834652" y="3572"/>
                  <a:pt x="5232105" y="0"/>
                </a:cubicBezTo>
                <a:cubicBezTo>
                  <a:pt x="5629558" y="-3572"/>
                  <a:pt x="5773178" y="-6604"/>
                  <a:pt x="6131373" y="0"/>
                </a:cubicBezTo>
                <a:cubicBezTo>
                  <a:pt x="6489568" y="6604"/>
                  <a:pt x="6621532" y="18870"/>
                  <a:pt x="6812637" y="0"/>
                </a:cubicBezTo>
                <a:cubicBezTo>
                  <a:pt x="7003742" y="-18870"/>
                  <a:pt x="7311146" y="18959"/>
                  <a:pt x="7711905" y="0"/>
                </a:cubicBezTo>
                <a:cubicBezTo>
                  <a:pt x="8112664" y="-18959"/>
                  <a:pt x="8080793" y="-24744"/>
                  <a:pt x="8284166" y="0"/>
                </a:cubicBezTo>
                <a:cubicBezTo>
                  <a:pt x="8487539" y="24744"/>
                  <a:pt x="8615041" y="-1627"/>
                  <a:pt x="8856428" y="0"/>
                </a:cubicBezTo>
                <a:cubicBezTo>
                  <a:pt x="9097815" y="1627"/>
                  <a:pt x="9475052" y="26322"/>
                  <a:pt x="9646694" y="0"/>
                </a:cubicBezTo>
                <a:cubicBezTo>
                  <a:pt x="9818336" y="-26322"/>
                  <a:pt x="9938906" y="-121"/>
                  <a:pt x="10218955" y="0"/>
                </a:cubicBezTo>
                <a:cubicBezTo>
                  <a:pt x="10499004" y="121"/>
                  <a:pt x="10697467" y="15326"/>
                  <a:pt x="10900219" y="0"/>
                </a:cubicBezTo>
                <a:cubicBezTo>
                  <a:pt x="10899812" y="8690"/>
                  <a:pt x="10900065" y="14141"/>
                  <a:pt x="10900219" y="18288"/>
                </a:cubicBezTo>
                <a:cubicBezTo>
                  <a:pt x="10543007" y="31201"/>
                  <a:pt x="10472057" y="15684"/>
                  <a:pt x="10109953" y="18288"/>
                </a:cubicBezTo>
                <a:cubicBezTo>
                  <a:pt x="9747849" y="20892"/>
                  <a:pt x="9872856" y="33007"/>
                  <a:pt x="9755696" y="18288"/>
                </a:cubicBezTo>
                <a:cubicBezTo>
                  <a:pt x="9638536" y="3569"/>
                  <a:pt x="9442681" y="6596"/>
                  <a:pt x="9292437" y="18288"/>
                </a:cubicBezTo>
                <a:cubicBezTo>
                  <a:pt x="9142193" y="29980"/>
                  <a:pt x="8817861" y="-11343"/>
                  <a:pt x="8393169" y="18288"/>
                </a:cubicBezTo>
                <a:cubicBezTo>
                  <a:pt x="7968477" y="47919"/>
                  <a:pt x="7919655" y="23228"/>
                  <a:pt x="7711905" y="18288"/>
                </a:cubicBezTo>
                <a:cubicBezTo>
                  <a:pt x="7504155" y="13348"/>
                  <a:pt x="7365667" y="6452"/>
                  <a:pt x="7248646" y="18288"/>
                </a:cubicBezTo>
                <a:cubicBezTo>
                  <a:pt x="7131625" y="30124"/>
                  <a:pt x="6776155" y="2871"/>
                  <a:pt x="6567382" y="18288"/>
                </a:cubicBezTo>
                <a:cubicBezTo>
                  <a:pt x="6358609" y="33705"/>
                  <a:pt x="6372933" y="1091"/>
                  <a:pt x="6213125" y="18288"/>
                </a:cubicBezTo>
                <a:cubicBezTo>
                  <a:pt x="6053317" y="35485"/>
                  <a:pt x="5980913" y="1290"/>
                  <a:pt x="5858868" y="18288"/>
                </a:cubicBezTo>
                <a:cubicBezTo>
                  <a:pt x="5736823" y="35286"/>
                  <a:pt x="5481395" y="5492"/>
                  <a:pt x="5177604" y="18288"/>
                </a:cubicBezTo>
                <a:cubicBezTo>
                  <a:pt x="4873813" y="31084"/>
                  <a:pt x="4854222" y="37160"/>
                  <a:pt x="4714345" y="18288"/>
                </a:cubicBezTo>
                <a:cubicBezTo>
                  <a:pt x="4574468" y="-584"/>
                  <a:pt x="4298550" y="22981"/>
                  <a:pt x="3924079" y="18288"/>
                </a:cubicBezTo>
                <a:cubicBezTo>
                  <a:pt x="3549608" y="13595"/>
                  <a:pt x="3645461" y="-921"/>
                  <a:pt x="3460820" y="18288"/>
                </a:cubicBezTo>
                <a:cubicBezTo>
                  <a:pt x="3276179" y="37497"/>
                  <a:pt x="3004470" y="-15027"/>
                  <a:pt x="2670554" y="18288"/>
                </a:cubicBezTo>
                <a:cubicBezTo>
                  <a:pt x="2336638" y="51603"/>
                  <a:pt x="2425773" y="17517"/>
                  <a:pt x="2316297" y="18288"/>
                </a:cubicBezTo>
                <a:cubicBezTo>
                  <a:pt x="2206821" y="19059"/>
                  <a:pt x="1757890" y="42158"/>
                  <a:pt x="1526031" y="18288"/>
                </a:cubicBezTo>
                <a:cubicBezTo>
                  <a:pt x="1294172" y="-5582"/>
                  <a:pt x="1213137" y="12281"/>
                  <a:pt x="1062771" y="18288"/>
                </a:cubicBezTo>
                <a:cubicBezTo>
                  <a:pt x="912405" y="24295"/>
                  <a:pt x="829444" y="7304"/>
                  <a:pt x="708514" y="18288"/>
                </a:cubicBezTo>
                <a:cubicBezTo>
                  <a:pt x="587584" y="29272"/>
                  <a:pt x="227877" y="37311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4925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2" name="Inhaltsplatzhalter 2">
            <a:extLst>
              <a:ext uri="{FF2B5EF4-FFF2-40B4-BE49-F238E27FC236}">
                <a16:creationId xmlns:a16="http://schemas.microsoft.com/office/drawing/2014/main" id="{0B008B92-E0CF-4049-A734-46A07B3327A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38450021"/>
              </p:ext>
            </p:extLst>
          </p:nvPr>
        </p:nvGraphicFramePr>
        <p:xfrm>
          <a:off x="632647" y="2805098"/>
          <a:ext cx="10915869" cy="34789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413083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Spielzeug enthält.&#10;&#10;Automatisch generierte Beschreibung">
            <a:extLst>
              <a:ext uri="{FF2B5EF4-FFF2-40B4-BE49-F238E27FC236}">
                <a16:creationId xmlns:a16="http://schemas.microsoft.com/office/drawing/2014/main" id="{058E47CA-94DB-4922-9BED-8C330A8353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BD766101-2ED3-4F85-9992-18CC6F50A5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6329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Spielzeug enthält.&#10;&#10;Automatisch generierte Beschreibung">
            <a:extLst>
              <a:ext uri="{FF2B5EF4-FFF2-40B4-BE49-F238E27FC236}">
                <a16:creationId xmlns:a16="http://schemas.microsoft.com/office/drawing/2014/main" id="{058E47CA-94DB-4922-9BED-8C330A8353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DA17FD7F-09D1-4830-A809-E7EB325DDE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908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Spielzeug enthält.&#10;&#10;Automatisch generierte Beschreibung">
            <a:extLst>
              <a:ext uri="{FF2B5EF4-FFF2-40B4-BE49-F238E27FC236}">
                <a16:creationId xmlns:a16="http://schemas.microsoft.com/office/drawing/2014/main" id="{058E47CA-94DB-4922-9BED-8C330A8353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389C8153-DB37-4FBB-97F3-95F5CB0F07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6195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Spielzeug enthält.&#10;&#10;Automatisch generierte Beschreibung">
            <a:extLst>
              <a:ext uri="{FF2B5EF4-FFF2-40B4-BE49-F238E27FC236}">
                <a16:creationId xmlns:a16="http://schemas.microsoft.com/office/drawing/2014/main" id="{058E47CA-94DB-4922-9BED-8C330A8353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Grafik 2" descr="Ein Bild, das Text enthält.&#10;&#10;Automatisch generierte Beschreibung">
            <a:extLst>
              <a:ext uri="{FF2B5EF4-FFF2-40B4-BE49-F238E27FC236}">
                <a16:creationId xmlns:a16="http://schemas.microsoft.com/office/drawing/2014/main" id="{5FC19AB1-07CD-4578-AE07-B5466F0495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6721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Spielzeug enthält.&#10;&#10;Automatisch generierte Beschreibung">
            <a:extLst>
              <a:ext uri="{FF2B5EF4-FFF2-40B4-BE49-F238E27FC236}">
                <a16:creationId xmlns:a16="http://schemas.microsoft.com/office/drawing/2014/main" id="{058E47CA-94DB-4922-9BED-8C330A8353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Grafik 2" descr="Ein Bild, das Spielzeug enthält.&#10;&#10;Automatisch generierte Beschreibung">
            <a:extLst>
              <a:ext uri="{FF2B5EF4-FFF2-40B4-BE49-F238E27FC236}">
                <a16:creationId xmlns:a16="http://schemas.microsoft.com/office/drawing/2014/main" id="{6639C0B1-913C-4C85-8D8A-326B954809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1890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Spielzeug enthält.&#10;&#10;Automatisch generierte Beschreibung">
            <a:extLst>
              <a:ext uri="{FF2B5EF4-FFF2-40B4-BE49-F238E27FC236}">
                <a16:creationId xmlns:a16="http://schemas.microsoft.com/office/drawing/2014/main" id="{058E47CA-94DB-4922-9BED-8C330A8353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E5FCC71C-73C4-4424-972D-07E96D9A91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2790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Spielzeug enthält.&#10;&#10;Automatisch generierte Beschreibung">
            <a:extLst>
              <a:ext uri="{FF2B5EF4-FFF2-40B4-BE49-F238E27FC236}">
                <a16:creationId xmlns:a16="http://schemas.microsoft.com/office/drawing/2014/main" id="{058E47CA-94DB-4922-9BED-8C330A8353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E5FCC71C-73C4-4424-972D-07E96D9A91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Grafik 4" descr="Ein Bild, das Gras, grün enthält.&#10;&#10;Automatisch generierte Beschreibung">
            <a:extLst>
              <a:ext uri="{FF2B5EF4-FFF2-40B4-BE49-F238E27FC236}">
                <a16:creationId xmlns:a16="http://schemas.microsoft.com/office/drawing/2014/main" id="{27FC3E4D-DBEE-44A4-BD49-D69C1C6BB18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6104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ndering_Slow">
            <a:hlinkClick r:id="" action="ppaction://media"/>
            <a:extLst>
              <a:ext uri="{FF2B5EF4-FFF2-40B4-BE49-F238E27FC236}">
                <a16:creationId xmlns:a16="http://schemas.microsoft.com/office/drawing/2014/main" id="{D768C0C0-6899-48F8-ADC6-1B3C3D31ABA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252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86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8A95209C-5275-4E15-8EA7-7F42980ABF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Grafik 2" descr="Ein Bild, das LEGO, Spielzeug enthält.&#10;&#10;Automatisch generierte Beschreibung">
            <a:extLst>
              <a:ext uri="{FF2B5EF4-FFF2-40B4-BE49-F238E27FC236}">
                <a16:creationId xmlns:a16="http://schemas.microsoft.com/office/drawing/2014/main" id="{84D0A2E8-780D-4FFD-ADC7-AC13EA4B37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B4123FDF-A483-4E2E-8B34-C897C378352A}"/>
              </a:ext>
            </a:extLst>
          </p:cNvPr>
          <p:cNvSpPr txBox="1"/>
          <p:nvPr/>
        </p:nvSpPr>
        <p:spPr>
          <a:xfrm>
            <a:off x="1527048" y="1124712"/>
            <a:ext cx="9144000" cy="306324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9600">
                <a:latin typeface="+mj-lt"/>
                <a:ea typeface="+mj-ea"/>
                <a:cs typeface="+mj-cs"/>
              </a:rPr>
              <a:t>Vielen Dank!</a:t>
            </a:r>
          </a:p>
        </p:txBody>
      </p:sp>
      <p:sp>
        <p:nvSpPr>
          <p:cNvPr id="28" name="Rectangle 6">
            <a:extLst>
              <a:ext uri="{FF2B5EF4-FFF2-40B4-BE49-F238E27FC236}">
                <a16:creationId xmlns:a16="http://schemas.microsoft.com/office/drawing/2014/main" id="{4F2ED431-E304-4FF0-9F4E-032783C9D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38200" y="720953"/>
            <a:ext cx="10515600" cy="5416094"/>
          </a:xfrm>
          <a:custGeom>
            <a:avLst/>
            <a:gdLst>
              <a:gd name="connsiteX0" fmla="*/ 0 w 10515600"/>
              <a:gd name="connsiteY0" fmla="*/ 0 h 5416094"/>
              <a:gd name="connsiteX1" fmla="*/ 552069 w 10515600"/>
              <a:gd name="connsiteY1" fmla="*/ 0 h 5416094"/>
              <a:gd name="connsiteX2" fmla="*/ 893826 w 10515600"/>
              <a:gd name="connsiteY2" fmla="*/ 0 h 5416094"/>
              <a:gd name="connsiteX3" fmla="*/ 1761363 w 10515600"/>
              <a:gd name="connsiteY3" fmla="*/ 0 h 5416094"/>
              <a:gd name="connsiteX4" fmla="*/ 2313432 w 10515600"/>
              <a:gd name="connsiteY4" fmla="*/ 0 h 5416094"/>
              <a:gd name="connsiteX5" fmla="*/ 2865501 w 10515600"/>
              <a:gd name="connsiteY5" fmla="*/ 0 h 5416094"/>
              <a:gd name="connsiteX6" fmla="*/ 3733038 w 10515600"/>
              <a:gd name="connsiteY6" fmla="*/ 0 h 5416094"/>
              <a:gd name="connsiteX7" fmla="*/ 4179951 w 10515600"/>
              <a:gd name="connsiteY7" fmla="*/ 0 h 5416094"/>
              <a:gd name="connsiteX8" fmla="*/ 5047488 w 10515600"/>
              <a:gd name="connsiteY8" fmla="*/ 0 h 5416094"/>
              <a:gd name="connsiteX9" fmla="*/ 5915025 w 10515600"/>
              <a:gd name="connsiteY9" fmla="*/ 0 h 5416094"/>
              <a:gd name="connsiteX10" fmla="*/ 6572250 w 10515600"/>
              <a:gd name="connsiteY10" fmla="*/ 0 h 5416094"/>
              <a:gd name="connsiteX11" fmla="*/ 7439787 w 10515600"/>
              <a:gd name="connsiteY11" fmla="*/ 0 h 5416094"/>
              <a:gd name="connsiteX12" fmla="*/ 7991856 w 10515600"/>
              <a:gd name="connsiteY12" fmla="*/ 0 h 5416094"/>
              <a:gd name="connsiteX13" fmla="*/ 8543925 w 10515600"/>
              <a:gd name="connsiteY13" fmla="*/ 0 h 5416094"/>
              <a:gd name="connsiteX14" fmla="*/ 9306306 w 10515600"/>
              <a:gd name="connsiteY14" fmla="*/ 0 h 5416094"/>
              <a:gd name="connsiteX15" fmla="*/ 9858375 w 10515600"/>
              <a:gd name="connsiteY15" fmla="*/ 0 h 5416094"/>
              <a:gd name="connsiteX16" fmla="*/ 10515600 w 10515600"/>
              <a:gd name="connsiteY16" fmla="*/ 0 h 5416094"/>
              <a:gd name="connsiteX17" fmla="*/ 10515600 w 10515600"/>
              <a:gd name="connsiteY17" fmla="*/ 785334 h 5416094"/>
              <a:gd name="connsiteX18" fmla="*/ 10515600 w 10515600"/>
              <a:gd name="connsiteY18" fmla="*/ 1516506 h 5416094"/>
              <a:gd name="connsiteX19" fmla="*/ 10515600 w 10515600"/>
              <a:gd name="connsiteY19" fmla="*/ 2247679 h 5416094"/>
              <a:gd name="connsiteX20" fmla="*/ 10515600 w 10515600"/>
              <a:gd name="connsiteY20" fmla="*/ 2762208 h 5416094"/>
              <a:gd name="connsiteX21" fmla="*/ 10515600 w 10515600"/>
              <a:gd name="connsiteY21" fmla="*/ 3330898 h 5416094"/>
              <a:gd name="connsiteX22" fmla="*/ 10515600 w 10515600"/>
              <a:gd name="connsiteY22" fmla="*/ 4062071 h 5416094"/>
              <a:gd name="connsiteX23" fmla="*/ 10515600 w 10515600"/>
              <a:gd name="connsiteY23" fmla="*/ 4684921 h 5416094"/>
              <a:gd name="connsiteX24" fmla="*/ 10515600 w 10515600"/>
              <a:gd name="connsiteY24" fmla="*/ 5416094 h 5416094"/>
              <a:gd name="connsiteX25" fmla="*/ 9753219 w 10515600"/>
              <a:gd name="connsiteY25" fmla="*/ 5416094 h 5416094"/>
              <a:gd name="connsiteX26" fmla="*/ 9411462 w 10515600"/>
              <a:gd name="connsiteY26" fmla="*/ 5416094 h 5416094"/>
              <a:gd name="connsiteX27" fmla="*/ 8754237 w 10515600"/>
              <a:gd name="connsiteY27" fmla="*/ 5416094 h 5416094"/>
              <a:gd name="connsiteX28" fmla="*/ 8307324 w 10515600"/>
              <a:gd name="connsiteY28" fmla="*/ 5416094 h 5416094"/>
              <a:gd name="connsiteX29" fmla="*/ 7544943 w 10515600"/>
              <a:gd name="connsiteY29" fmla="*/ 5416094 h 5416094"/>
              <a:gd name="connsiteX30" fmla="*/ 7098030 w 10515600"/>
              <a:gd name="connsiteY30" fmla="*/ 5416094 h 5416094"/>
              <a:gd name="connsiteX31" fmla="*/ 6335649 w 10515600"/>
              <a:gd name="connsiteY31" fmla="*/ 5416094 h 5416094"/>
              <a:gd name="connsiteX32" fmla="*/ 5993892 w 10515600"/>
              <a:gd name="connsiteY32" fmla="*/ 5416094 h 5416094"/>
              <a:gd name="connsiteX33" fmla="*/ 5231511 w 10515600"/>
              <a:gd name="connsiteY33" fmla="*/ 5416094 h 5416094"/>
              <a:gd name="connsiteX34" fmla="*/ 4784598 w 10515600"/>
              <a:gd name="connsiteY34" fmla="*/ 5416094 h 5416094"/>
              <a:gd name="connsiteX35" fmla="*/ 4442841 w 10515600"/>
              <a:gd name="connsiteY35" fmla="*/ 5416094 h 5416094"/>
              <a:gd name="connsiteX36" fmla="*/ 3995928 w 10515600"/>
              <a:gd name="connsiteY36" fmla="*/ 5416094 h 5416094"/>
              <a:gd name="connsiteX37" fmla="*/ 3233547 w 10515600"/>
              <a:gd name="connsiteY37" fmla="*/ 5416094 h 5416094"/>
              <a:gd name="connsiteX38" fmla="*/ 2786634 w 10515600"/>
              <a:gd name="connsiteY38" fmla="*/ 5416094 h 5416094"/>
              <a:gd name="connsiteX39" fmla="*/ 2444877 w 10515600"/>
              <a:gd name="connsiteY39" fmla="*/ 5416094 h 5416094"/>
              <a:gd name="connsiteX40" fmla="*/ 1997964 w 10515600"/>
              <a:gd name="connsiteY40" fmla="*/ 5416094 h 5416094"/>
              <a:gd name="connsiteX41" fmla="*/ 1445895 w 10515600"/>
              <a:gd name="connsiteY41" fmla="*/ 5416094 h 5416094"/>
              <a:gd name="connsiteX42" fmla="*/ 788670 w 10515600"/>
              <a:gd name="connsiteY42" fmla="*/ 5416094 h 5416094"/>
              <a:gd name="connsiteX43" fmla="*/ 0 w 10515600"/>
              <a:gd name="connsiteY43" fmla="*/ 5416094 h 5416094"/>
              <a:gd name="connsiteX44" fmla="*/ 0 w 10515600"/>
              <a:gd name="connsiteY44" fmla="*/ 4630760 h 5416094"/>
              <a:gd name="connsiteX45" fmla="*/ 0 w 10515600"/>
              <a:gd name="connsiteY45" fmla="*/ 3953749 h 5416094"/>
              <a:gd name="connsiteX46" fmla="*/ 0 w 10515600"/>
              <a:gd name="connsiteY46" fmla="*/ 3276737 h 5416094"/>
              <a:gd name="connsiteX47" fmla="*/ 0 w 10515600"/>
              <a:gd name="connsiteY47" fmla="*/ 2599725 h 5416094"/>
              <a:gd name="connsiteX48" fmla="*/ 0 w 10515600"/>
              <a:gd name="connsiteY48" fmla="*/ 1922713 h 5416094"/>
              <a:gd name="connsiteX49" fmla="*/ 0 w 10515600"/>
              <a:gd name="connsiteY49" fmla="*/ 1299863 h 5416094"/>
              <a:gd name="connsiteX50" fmla="*/ 0 w 10515600"/>
              <a:gd name="connsiteY50" fmla="*/ 0 h 5416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10515600" h="5416094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24919" y="196329"/>
                  <a:pt x="10549062" y="488432"/>
                  <a:pt x="10515600" y="785334"/>
                </a:cubicBezTo>
                <a:cubicBezTo>
                  <a:pt x="10482138" y="1082236"/>
                  <a:pt x="10536385" y="1323726"/>
                  <a:pt x="10515600" y="1516506"/>
                </a:cubicBezTo>
                <a:cubicBezTo>
                  <a:pt x="10494815" y="1709286"/>
                  <a:pt x="10546328" y="2097632"/>
                  <a:pt x="10515600" y="2247679"/>
                </a:cubicBezTo>
                <a:cubicBezTo>
                  <a:pt x="10484872" y="2397726"/>
                  <a:pt x="10491771" y="2577292"/>
                  <a:pt x="10515600" y="2762208"/>
                </a:cubicBezTo>
                <a:cubicBezTo>
                  <a:pt x="10539429" y="2947124"/>
                  <a:pt x="10511007" y="3105736"/>
                  <a:pt x="10515600" y="3330898"/>
                </a:cubicBezTo>
                <a:cubicBezTo>
                  <a:pt x="10520194" y="3556060"/>
                  <a:pt x="10497393" y="3882611"/>
                  <a:pt x="10515600" y="4062071"/>
                </a:cubicBezTo>
                <a:cubicBezTo>
                  <a:pt x="10533807" y="4241531"/>
                  <a:pt x="10544791" y="4505155"/>
                  <a:pt x="10515600" y="4684921"/>
                </a:cubicBezTo>
                <a:cubicBezTo>
                  <a:pt x="10486410" y="4864687"/>
                  <a:pt x="10497356" y="5246484"/>
                  <a:pt x="10515600" y="5416094"/>
                </a:cubicBezTo>
                <a:cubicBezTo>
                  <a:pt x="10245623" y="5445692"/>
                  <a:pt x="10029676" y="5415505"/>
                  <a:pt x="9753219" y="5416094"/>
                </a:cubicBezTo>
                <a:cubicBezTo>
                  <a:pt x="9476762" y="5416683"/>
                  <a:pt x="9553148" y="5422760"/>
                  <a:pt x="9411462" y="5416094"/>
                </a:cubicBezTo>
                <a:cubicBezTo>
                  <a:pt x="9269776" y="5409428"/>
                  <a:pt x="8927709" y="5385012"/>
                  <a:pt x="8754237" y="5416094"/>
                </a:cubicBezTo>
                <a:cubicBezTo>
                  <a:pt x="8580766" y="5447176"/>
                  <a:pt x="8413264" y="5410024"/>
                  <a:pt x="8307324" y="5416094"/>
                </a:cubicBezTo>
                <a:cubicBezTo>
                  <a:pt x="8201384" y="5422164"/>
                  <a:pt x="7912690" y="5421686"/>
                  <a:pt x="7544943" y="5416094"/>
                </a:cubicBezTo>
                <a:cubicBezTo>
                  <a:pt x="7177196" y="5410502"/>
                  <a:pt x="7304235" y="5418502"/>
                  <a:pt x="7098030" y="5416094"/>
                </a:cubicBezTo>
                <a:cubicBezTo>
                  <a:pt x="6891825" y="5413686"/>
                  <a:pt x="6541479" y="5434609"/>
                  <a:pt x="6335649" y="5416094"/>
                </a:cubicBezTo>
                <a:cubicBezTo>
                  <a:pt x="6129819" y="5397579"/>
                  <a:pt x="6106541" y="5402791"/>
                  <a:pt x="5993892" y="5416094"/>
                </a:cubicBezTo>
                <a:cubicBezTo>
                  <a:pt x="5881243" y="5429397"/>
                  <a:pt x="5545248" y="5437743"/>
                  <a:pt x="5231511" y="5416094"/>
                </a:cubicBezTo>
                <a:cubicBezTo>
                  <a:pt x="4917774" y="5394445"/>
                  <a:pt x="4963237" y="5426599"/>
                  <a:pt x="4784598" y="5416094"/>
                </a:cubicBezTo>
                <a:cubicBezTo>
                  <a:pt x="4605959" y="5405589"/>
                  <a:pt x="4605904" y="5406658"/>
                  <a:pt x="4442841" y="5416094"/>
                </a:cubicBezTo>
                <a:cubicBezTo>
                  <a:pt x="4279778" y="5425530"/>
                  <a:pt x="4177180" y="5426138"/>
                  <a:pt x="3995928" y="5416094"/>
                </a:cubicBezTo>
                <a:cubicBezTo>
                  <a:pt x="3814676" y="5406050"/>
                  <a:pt x="3516440" y="5429234"/>
                  <a:pt x="3233547" y="5416094"/>
                </a:cubicBezTo>
                <a:cubicBezTo>
                  <a:pt x="2950654" y="5402954"/>
                  <a:pt x="2884354" y="5436103"/>
                  <a:pt x="2786634" y="5416094"/>
                </a:cubicBezTo>
                <a:cubicBezTo>
                  <a:pt x="2688914" y="5396085"/>
                  <a:pt x="2522958" y="5423232"/>
                  <a:pt x="2444877" y="5416094"/>
                </a:cubicBezTo>
                <a:cubicBezTo>
                  <a:pt x="2366796" y="5408956"/>
                  <a:pt x="2104768" y="5395479"/>
                  <a:pt x="1997964" y="5416094"/>
                </a:cubicBezTo>
                <a:cubicBezTo>
                  <a:pt x="1891160" y="5436709"/>
                  <a:pt x="1573016" y="5412376"/>
                  <a:pt x="1445895" y="5416094"/>
                </a:cubicBezTo>
                <a:cubicBezTo>
                  <a:pt x="1318774" y="5419812"/>
                  <a:pt x="986443" y="5400529"/>
                  <a:pt x="788670" y="5416094"/>
                </a:cubicBezTo>
                <a:cubicBezTo>
                  <a:pt x="590897" y="5431659"/>
                  <a:pt x="363709" y="5381266"/>
                  <a:pt x="0" y="5416094"/>
                </a:cubicBezTo>
                <a:cubicBezTo>
                  <a:pt x="-22973" y="5218643"/>
                  <a:pt x="-26699" y="5010779"/>
                  <a:pt x="0" y="4630760"/>
                </a:cubicBezTo>
                <a:cubicBezTo>
                  <a:pt x="26699" y="4250741"/>
                  <a:pt x="-15389" y="4196664"/>
                  <a:pt x="0" y="3953749"/>
                </a:cubicBezTo>
                <a:cubicBezTo>
                  <a:pt x="15389" y="3710834"/>
                  <a:pt x="468" y="3611311"/>
                  <a:pt x="0" y="3276737"/>
                </a:cubicBezTo>
                <a:cubicBezTo>
                  <a:pt x="-468" y="2942163"/>
                  <a:pt x="15360" y="2781998"/>
                  <a:pt x="0" y="2599725"/>
                </a:cubicBezTo>
                <a:cubicBezTo>
                  <a:pt x="-15360" y="2417452"/>
                  <a:pt x="14816" y="2100232"/>
                  <a:pt x="0" y="1922713"/>
                </a:cubicBezTo>
                <a:cubicBezTo>
                  <a:pt x="-14816" y="1745194"/>
                  <a:pt x="-24648" y="1604167"/>
                  <a:pt x="0" y="1299863"/>
                </a:cubicBezTo>
                <a:cubicBezTo>
                  <a:pt x="24648" y="995559"/>
                  <a:pt x="2182" y="279525"/>
                  <a:pt x="0" y="0"/>
                </a:cubicBezTo>
                <a:close/>
              </a:path>
            </a:pathLst>
          </a:custGeom>
          <a:noFill/>
          <a:ln w="571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6">
            <a:extLst>
              <a:ext uri="{FF2B5EF4-FFF2-40B4-BE49-F238E27FC236}">
                <a16:creationId xmlns:a16="http://schemas.microsoft.com/office/drawing/2014/main" id="{4E87FCFB-2CCE-460D-B3DD-557C8BD1B9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41942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3692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ED8E54F9-849C-4865-8C5E-FD967B81D7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391AE6B3-1D2D-4C67-A4DB-888635B527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054983"/>
          </a:xfrm>
          <a:custGeom>
            <a:avLst/>
            <a:gdLst>
              <a:gd name="connsiteX0" fmla="*/ 6788003 w 12188952"/>
              <a:gd name="connsiteY0" fmla="*/ 5986774 h 6054983"/>
              <a:gd name="connsiteX1" fmla="*/ 6787005 w 12188952"/>
              <a:gd name="connsiteY1" fmla="*/ 5986852 h 6054983"/>
              <a:gd name="connsiteX2" fmla="*/ 6786779 w 12188952"/>
              <a:gd name="connsiteY2" fmla="*/ 5987386 h 6054983"/>
              <a:gd name="connsiteX3" fmla="*/ 0 w 12188952"/>
              <a:gd name="connsiteY3" fmla="*/ 0 h 6054983"/>
              <a:gd name="connsiteX4" fmla="*/ 12188952 w 12188952"/>
              <a:gd name="connsiteY4" fmla="*/ 0 h 6054983"/>
              <a:gd name="connsiteX5" fmla="*/ 12188952 w 12188952"/>
              <a:gd name="connsiteY5" fmla="*/ 5092539 h 6054983"/>
              <a:gd name="connsiteX6" fmla="*/ 12058081 w 12188952"/>
              <a:gd name="connsiteY6" fmla="*/ 5131579 h 6054983"/>
              <a:gd name="connsiteX7" fmla="*/ 11673881 w 12188952"/>
              <a:gd name="connsiteY7" fmla="*/ 5235154 h 6054983"/>
              <a:gd name="connsiteX8" fmla="*/ 10422749 w 12188952"/>
              <a:gd name="connsiteY8" fmla="*/ 5518693 h 6054983"/>
              <a:gd name="connsiteX9" fmla="*/ 9421666 w 12188952"/>
              <a:gd name="connsiteY9" fmla="*/ 5693855 h 6054983"/>
              <a:gd name="connsiteX10" fmla="*/ 8456304 w 12188952"/>
              <a:gd name="connsiteY10" fmla="*/ 5827556 h 6054983"/>
              <a:gd name="connsiteX11" fmla="*/ 7714041 w 12188952"/>
              <a:gd name="connsiteY11" fmla="*/ 5907503 h 6054983"/>
              <a:gd name="connsiteX12" fmla="*/ 6949978 w 12188952"/>
              <a:gd name="connsiteY12" fmla="*/ 5973283 h 6054983"/>
              <a:gd name="connsiteX13" fmla="*/ 6934569 w 12188952"/>
              <a:gd name="connsiteY13" fmla="*/ 5975354 h 6054983"/>
              <a:gd name="connsiteX14" fmla="*/ 6788750 w 12188952"/>
              <a:gd name="connsiteY14" fmla="*/ 5986715 h 6054983"/>
              <a:gd name="connsiteX15" fmla="*/ 6798241 w 12188952"/>
              <a:gd name="connsiteY15" fmla="*/ 5988535 h 6054983"/>
              <a:gd name="connsiteX16" fmla="*/ 6833723 w 12188952"/>
              <a:gd name="connsiteY16" fmla="*/ 5986828 h 6054983"/>
              <a:gd name="connsiteX17" fmla="*/ 6882282 w 12188952"/>
              <a:gd name="connsiteY17" fmla="*/ 5983850 h 6054983"/>
              <a:gd name="connsiteX18" fmla="*/ 7576876 w 12188952"/>
              <a:gd name="connsiteY18" fmla="*/ 5951323 h 6054983"/>
              <a:gd name="connsiteX19" fmla="*/ 8621689 w 12188952"/>
              <a:gd name="connsiteY19" fmla="*/ 5864426 h 6054983"/>
              <a:gd name="connsiteX20" fmla="*/ 9477600 w 12188952"/>
              <a:gd name="connsiteY20" fmla="*/ 5760520 h 6054983"/>
              <a:gd name="connsiteX21" fmla="*/ 10626651 w 12188952"/>
              <a:gd name="connsiteY21" fmla="*/ 5566363 h 6054983"/>
              <a:gd name="connsiteX22" fmla="*/ 11995498 w 12188952"/>
              <a:gd name="connsiteY22" fmla="*/ 5240369 h 6054983"/>
              <a:gd name="connsiteX23" fmla="*/ 12188952 w 12188952"/>
              <a:gd name="connsiteY23" fmla="*/ 5183370 h 6054983"/>
              <a:gd name="connsiteX24" fmla="*/ 12188952 w 12188952"/>
              <a:gd name="connsiteY24" fmla="*/ 5238107 h 6054983"/>
              <a:gd name="connsiteX25" fmla="*/ 11826300 w 12188952"/>
              <a:gd name="connsiteY25" fmla="*/ 5343406 h 6054983"/>
              <a:gd name="connsiteX26" fmla="*/ 10936448 w 12188952"/>
              <a:gd name="connsiteY26" fmla="*/ 5557921 h 6054983"/>
              <a:gd name="connsiteX27" fmla="*/ 9983034 w 12188952"/>
              <a:gd name="connsiteY27" fmla="*/ 5737926 h 6054983"/>
              <a:gd name="connsiteX28" fmla="*/ 9184585 w 12188952"/>
              <a:gd name="connsiteY28" fmla="*/ 5853873 h 6054983"/>
              <a:gd name="connsiteX29" fmla="*/ 8576053 w 12188952"/>
              <a:gd name="connsiteY29" fmla="*/ 5923392 h 6054983"/>
              <a:gd name="connsiteX30" fmla="*/ 7862392 w 12188952"/>
              <a:gd name="connsiteY30" fmla="*/ 5984843 h 6054983"/>
              <a:gd name="connsiteX31" fmla="*/ 6933768 w 12188952"/>
              <a:gd name="connsiteY31" fmla="*/ 6036237 h 6054983"/>
              <a:gd name="connsiteX32" fmla="*/ 6476130 w 12188952"/>
              <a:gd name="connsiteY32" fmla="*/ 6050140 h 6054983"/>
              <a:gd name="connsiteX33" fmla="*/ 6360703 w 12188952"/>
              <a:gd name="connsiteY33" fmla="*/ 6054983 h 6054983"/>
              <a:gd name="connsiteX34" fmla="*/ 6055614 w 12188952"/>
              <a:gd name="connsiteY34" fmla="*/ 6054983 h 6054983"/>
              <a:gd name="connsiteX35" fmla="*/ 5976289 w 12188952"/>
              <a:gd name="connsiteY35" fmla="*/ 6050389 h 6054983"/>
              <a:gd name="connsiteX36" fmla="*/ 5263770 w 12188952"/>
              <a:gd name="connsiteY36" fmla="*/ 6014140 h 6054983"/>
              <a:gd name="connsiteX37" fmla="*/ 4345190 w 12188952"/>
              <a:gd name="connsiteY37" fmla="*/ 5952070 h 6054983"/>
              <a:gd name="connsiteX38" fmla="*/ 3372201 w 12188952"/>
              <a:gd name="connsiteY38" fmla="*/ 5853501 h 6054983"/>
              <a:gd name="connsiteX39" fmla="*/ 2361582 w 12188952"/>
              <a:gd name="connsiteY39" fmla="*/ 5734574 h 6054983"/>
              <a:gd name="connsiteX40" fmla="*/ 1232869 w 12188952"/>
              <a:gd name="connsiteY40" fmla="*/ 5561398 h 6054983"/>
              <a:gd name="connsiteX41" fmla="*/ 68483 w 12188952"/>
              <a:gd name="connsiteY41" fmla="*/ 5321691 h 6054983"/>
              <a:gd name="connsiteX42" fmla="*/ 0 w 12188952"/>
              <a:gd name="connsiteY42" fmla="*/ 5304336 h 6054983"/>
              <a:gd name="connsiteX43" fmla="*/ 0 w 12188952"/>
              <a:gd name="connsiteY43" fmla="*/ 5247847 h 6054983"/>
              <a:gd name="connsiteX44" fmla="*/ 72423 w 12188952"/>
              <a:gd name="connsiteY44" fmla="*/ 5266624 h 6054983"/>
              <a:gd name="connsiteX45" fmla="*/ 600566 w 12188952"/>
              <a:gd name="connsiteY45" fmla="*/ 5384994 h 6054983"/>
              <a:gd name="connsiteX46" fmla="*/ 1769069 w 12188952"/>
              <a:gd name="connsiteY46" fmla="*/ 5595162 h 6054983"/>
              <a:gd name="connsiteX47" fmla="*/ 2612900 w 12188952"/>
              <a:gd name="connsiteY47" fmla="*/ 5712104 h 6054983"/>
              <a:gd name="connsiteX48" fmla="*/ 2580488 w 12188952"/>
              <a:gd name="connsiteY48" fmla="*/ 5702173 h 6054983"/>
              <a:gd name="connsiteX49" fmla="*/ 1112357 w 12188952"/>
              <a:gd name="connsiteY49" fmla="*/ 5369476 h 6054983"/>
              <a:gd name="connsiteX50" fmla="*/ 420307 w 12188952"/>
              <a:gd name="connsiteY50" fmla="*/ 5170043 h 6054983"/>
              <a:gd name="connsiteX51" fmla="*/ 0 w 12188952"/>
              <a:gd name="connsiteY51" fmla="*/ 5031126 h 6054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88952" h="6054983">
                <a:moveTo>
                  <a:pt x="6788003" y="5986774"/>
                </a:moveTo>
                <a:lnTo>
                  <a:pt x="6787005" y="5986852"/>
                </a:lnTo>
                <a:lnTo>
                  <a:pt x="6786779" y="5987386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5092539"/>
                </a:lnTo>
                <a:lnTo>
                  <a:pt x="12058081" y="5131579"/>
                </a:lnTo>
                <a:cubicBezTo>
                  <a:pt x="11930517" y="5167793"/>
                  <a:pt x="11802439" y="5202322"/>
                  <a:pt x="11673881" y="5235154"/>
                </a:cubicBezTo>
                <a:cubicBezTo>
                  <a:pt x="11259973" y="5342661"/>
                  <a:pt x="10842632" y="5436263"/>
                  <a:pt x="10422749" y="5518693"/>
                </a:cubicBezTo>
                <a:cubicBezTo>
                  <a:pt x="10090287" y="5583904"/>
                  <a:pt x="9756593" y="5642301"/>
                  <a:pt x="9421666" y="5693855"/>
                </a:cubicBezTo>
                <a:cubicBezTo>
                  <a:pt x="9100721" y="5743512"/>
                  <a:pt x="8778938" y="5788079"/>
                  <a:pt x="8456304" y="5827556"/>
                </a:cubicBezTo>
                <a:cubicBezTo>
                  <a:pt x="8209307" y="5857722"/>
                  <a:pt x="7961801" y="5883295"/>
                  <a:pt x="7714041" y="5907503"/>
                </a:cubicBezTo>
                <a:lnTo>
                  <a:pt x="6949978" y="5973283"/>
                </a:lnTo>
                <a:lnTo>
                  <a:pt x="6934569" y="5975354"/>
                </a:lnTo>
                <a:lnTo>
                  <a:pt x="6788750" y="5986715"/>
                </a:lnTo>
                <a:lnTo>
                  <a:pt x="6798241" y="5988535"/>
                </a:lnTo>
                <a:cubicBezTo>
                  <a:pt x="6809920" y="5989001"/>
                  <a:pt x="6822028" y="5986828"/>
                  <a:pt x="6833723" y="5986828"/>
                </a:cubicBezTo>
                <a:cubicBezTo>
                  <a:pt x="6849867" y="5986828"/>
                  <a:pt x="6866012" y="5984221"/>
                  <a:pt x="6882282" y="5983850"/>
                </a:cubicBezTo>
                <a:cubicBezTo>
                  <a:pt x="7114026" y="5978388"/>
                  <a:pt x="7345514" y="5966221"/>
                  <a:pt x="7576876" y="5951323"/>
                </a:cubicBezTo>
                <a:cubicBezTo>
                  <a:pt x="7925570" y="5928855"/>
                  <a:pt x="8274011" y="5900676"/>
                  <a:pt x="8621689" y="5864426"/>
                </a:cubicBezTo>
                <a:cubicBezTo>
                  <a:pt x="8907712" y="5835128"/>
                  <a:pt x="9193011" y="5800493"/>
                  <a:pt x="9477600" y="5760520"/>
                </a:cubicBezTo>
                <a:cubicBezTo>
                  <a:pt x="9862435" y="5706146"/>
                  <a:pt x="10245452" y="5641432"/>
                  <a:pt x="10626651" y="5566363"/>
                </a:cubicBezTo>
                <a:cubicBezTo>
                  <a:pt x="11087341" y="5475243"/>
                  <a:pt x="11544088" y="5367737"/>
                  <a:pt x="11995498" y="5240369"/>
                </a:cubicBezTo>
                <a:lnTo>
                  <a:pt x="12188952" y="5183370"/>
                </a:lnTo>
                <a:lnTo>
                  <a:pt x="12188952" y="5238107"/>
                </a:lnTo>
                <a:lnTo>
                  <a:pt x="11826300" y="5343406"/>
                </a:lnTo>
                <a:cubicBezTo>
                  <a:pt x="11531885" y="5423103"/>
                  <a:pt x="11235310" y="5493989"/>
                  <a:pt x="10936448" y="5557921"/>
                </a:cubicBezTo>
                <a:cubicBezTo>
                  <a:pt x="10620168" y="5625703"/>
                  <a:pt x="10302365" y="5685700"/>
                  <a:pt x="9983034" y="5737926"/>
                </a:cubicBezTo>
                <a:cubicBezTo>
                  <a:pt x="9717606" y="5781375"/>
                  <a:pt x="9451451" y="5820020"/>
                  <a:pt x="9184585" y="5853873"/>
                </a:cubicBezTo>
                <a:cubicBezTo>
                  <a:pt x="8981951" y="5879447"/>
                  <a:pt x="8779319" y="5903530"/>
                  <a:pt x="8576053" y="5923392"/>
                </a:cubicBezTo>
                <a:cubicBezTo>
                  <a:pt x="8338462" y="5946112"/>
                  <a:pt x="8100618" y="5967587"/>
                  <a:pt x="7862392" y="5984843"/>
                </a:cubicBezTo>
                <a:cubicBezTo>
                  <a:pt x="7553105" y="6007187"/>
                  <a:pt x="7243690" y="6025065"/>
                  <a:pt x="6933768" y="6036237"/>
                </a:cubicBezTo>
                <a:cubicBezTo>
                  <a:pt x="6781221" y="6041700"/>
                  <a:pt x="6628676" y="6045548"/>
                  <a:pt x="6476130" y="6050140"/>
                </a:cubicBezTo>
                <a:cubicBezTo>
                  <a:pt x="6437585" y="6048056"/>
                  <a:pt x="6398929" y="6049681"/>
                  <a:pt x="6360703" y="6054983"/>
                </a:cubicBezTo>
                <a:lnTo>
                  <a:pt x="6055614" y="6054983"/>
                </a:lnTo>
                <a:lnTo>
                  <a:pt x="5976289" y="6050389"/>
                </a:lnTo>
                <a:cubicBezTo>
                  <a:pt x="5738826" y="6037976"/>
                  <a:pt x="5501363" y="6024197"/>
                  <a:pt x="5263770" y="6014140"/>
                </a:cubicBezTo>
                <a:cubicBezTo>
                  <a:pt x="4957027" y="6001724"/>
                  <a:pt x="4650663" y="5981244"/>
                  <a:pt x="4345190" y="5952070"/>
                </a:cubicBezTo>
                <a:cubicBezTo>
                  <a:pt x="4020648" y="5921158"/>
                  <a:pt x="3696870" y="5886523"/>
                  <a:pt x="3372201" y="5853501"/>
                </a:cubicBezTo>
                <a:cubicBezTo>
                  <a:pt x="3034653" y="5819239"/>
                  <a:pt x="2697781" y="5779600"/>
                  <a:pt x="2361582" y="5734574"/>
                </a:cubicBezTo>
                <a:cubicBezTo>
                  <a:pt x="1984196" y="5684421"/>
                  <a:pt x="1607962" y="5626695"/>
                  <a:pt x="1232869" y="5561398"/>
                </a:cubicBezTo>
                <a:cubicBezTo>
                  <a:pt x="841970" y="5492685"/>
                  <a:pt x="453644" y="5414197"/>
                  <a:pt x="68483" y="5321691"/>
                </a:cubicBezTo>
                <a:lnTo>
                  <a:pt x="0" y="5304336"/>
                </a:lnTo>
                <a:lnTo>
                  <a:pt x="0" y="5247847"/>
                </a:lnTo>
                <a:lnTo>
                  <a:pt x="72423" y="5266624"/>
                </a:lnTo>
                <a:cubicBezTo>
                  <a:pt x="247899" y="5308802"/>
                  <a:pt x="424058" y="5348062"/>
                  <a:pt x="600566" y="5384994"/>
                </a:cubicBezTo>
                <a:cubicBezTo>
                  <a:pt x="988032" y="5465808"/>
                  <a:pt x="1377788" y="5534706"/>
                  <a:pt x="1769069" y="5595162"/>
                </a:cubicBezTo>
                <a:cubicBezTo>
                  <a:pt x="2051913" y="5638738"/>
                  <a:pt x="2335141" y="5678835"/>
                  <a:pt x="2612900" y="5712104"/>
                </a:cubicBezTo>
                <a:cubicBezTo>
                  <a:pt x="2604892" y="5714711"/>
                  <a:pt x="2593962" y="5704655"/>
                  <a:pt x="2580488" y="5702173"/>
                </a:cubicBezTo>
                <a:cubicBezTo>
                  <a:pt x="2086656" y="5610221"/>
                  <a:pt x="1597284" y="5499328"/>
                  <a:pt x="1112357" y="5369476"/>
                </a:cubicBezTo>
                <a:cubicBezTo>
                  <a:pt x="880233" y="5307405"/>
                  <a:pt x="649550" y="5240927"/>
                  <a:pt x="420307" y="5170043"/>
                </a:cubicBezTo>
                <a:lnTo>
                  <a:pt x="0" y="503112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7B07F1C-B9EF-4186-94D9-08B3837E85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929452"/>
            <a:ext cx="9144000" cy="252673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8800">
                <a:solidFill>
                  <a:srgbClr val="FFFFFF"/>
                </a:solidFill>
              </a:rPr>
              <a:t>Breakdown</a:t>
            </a:r>
          </a:p>
        </p:txBody>
      </p:sp>
      <p:sp>
        <p:nvSpPr>
          <p:cNvPr id="22" name="Rectangle 6">
            <a:extLst>
              <a:ext uri="{FF2B5EF4-FFF2-40B4-BE49-F238E27FC236}">
                <a16:creationId xmlns:a16="http://schemas.microsoft.com/office/drawing/2014/main" id="{08FD86A2-82CE-48F4-B78A-8B9CA7BA2C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3542284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38100" cap="rnd">
            <a:solidFill>
              <a:srgbClr val="FFFFFF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2928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8100" cap="rnd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3D766A8-1F4C-4CBC-B169-818A1A626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de-DE" sz="6600" dirty="0"/>
              <a:t>Breakdown</a:t>
            </a:r>
          </a:p>
        </p:txBody>
      </p:sp>
      <p:sp>
        <p:nvSpPr>
          <p:cNvPr id="6" name="Sechseck 5">
            <a:extLst>
              <a:ext uri="{FF2B5EF4-FFF2-40B4-BE49-F238E27FC236}">
                <a16:creationId xmlns:a16="http://schemas.microsoft.com/office/drawing/2014/main" id="{D31A9520-3318-4B7B-B149-1AE07032FCD1}"/>
              </a:ext>
            </a:extLst>
          </p:cNvPr>
          <p:cNvSpPr/>
          <p:nvPr/>
        </p:nvSpPr>
        <p:spPr>
          <a:xfrm>
            <a:off x="204538" y="3227350"/>
            <a:ext cx="2742199" cy="2363965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1EB955F2-B638-4C1E-B72A-756CF0D6C46F}"/>
              </a:ext>
            </a:extLst>
          </p:cNvPr>
          <p:cNvSpPr txBox="1"/>
          <p:nvPr/>
        </p:nvSpPr>
        <p:spPr>
          <a:xfrm>
            <a:off x="324352" y="4178499"/>
            <a:ext cx="25025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b="1" dirty="0"/>
              <a:t>Erstellen eines versetzen Grids</a:t>
            </a:r>
          </a:p>
        </p:txBody>
      </p:sp>
    </p:spTree>
    <p:extLst>
      <p:ext uri="{BB962C8B-B14F-4D97-AF65-F5344CB8AC3E}">
        <p14:creationId xmlns:p14="http://schemas.microsoft.com/office/powerpoint/2010/main" val="9036008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B3B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Gebäude enthält.&#10;&#10;Automatisch generierte Beschreibung">
            <a:extLst>
              <a:ext uri="{FF2B5EF4-FFF2-40B4-BE49-F238E27FC236}">
                <a16:creationId xmlns:a16="http://schemas.microsoft.com/office/drawing/2014/main" id="{F5D4055E-E23D-4AA7-9BAD-37FDE73A18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1035" y="0"/>
            <a:ext cx="78499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8615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8100" cap="rnd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30AD8CB-4DC9-4678-B45D-603679BFD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de-DE" sz="6600" dirty="0"/>
              <a:t>Breakdown</a:t>
            </a:r>
          </a:p>
        </p:txBody>
      </p:sp>
      <p:sp>
        <p:nvSpPr>
          <p:cNvPr id="6" name="Sechseck 5">
            <a:extLst>
              <a:ext uri="{FF2B5EF4-FFF2-40B4-BE49-F238E27FC236}">
                <a16:creationId xmlns:a16="http://schemas.microsoft.com/office/drawing/2014/main" id="{96151EAD-D465-4816-9757-BB529FD10F9B}"/>
              </a:ext>
            </a:extLst>
          </p:cNvPr>
          <p:cNvSpPr/>
          <p:nvPr/>
        </p:nvSpPr>
        <p:spPr>
          <a:xfrm>
            <a:off x="204538" y="3227350"/>
            <a:ext cx="2742199" cy="2363965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A94A0E7D-02C7-4DDD-87EA-4F20D57AA6E5}"/>
              </a:ext>
            </a:extLst>
          </p:cNvPr>
          <p:cNvSpPr txBox="1"/>
          <p:nvPr/>
        </p:nvSpPr>
        <p:spPr>
          <a:xfrm>
            <a:off x="324352" y="4178499"/>
            <a:ext cx="25025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b="1" dirty="0"/>
              <a:t>Erstellen eines versetzen Grids</a:t>
            </a:r>
          </a:p>
        </p:txBody>
      </p:sp>
      <p:sp>
        <p:nvSpPr>
          <p:cNvPr id="9" name="Sechseck 8">
            <a:extLst>
              <a:ext uri="{FF2B5EF4-FFF2-40B4-BE49-F238E27FC236}">
                <a16:creationId xmlns:a16="http://schemas.microsoft.com/office/drawing/2014/main" id="{1491E43A-082B-4E38-8EC5-8E8CA47B55FD}"/>
              </a:ext>
            </a:extLst>
          </p:cNvPr>
          <p:cNvSpPr/>
          <p:nvPr/>
        </p:nvSpPr>
        <p:spPr>
          <a:xfrm>
            <a:off x="2367213" y="2043781"/>
            <a:ext cx="2742199" cy="2363965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53696FF2-2D9B-4DA9-B0E5-1AA45B13358B}"/>
              </a:ext>
            </a:extLst>
          </p:cNvPr>
          <p:cNvSpPr txBox="1"/>
          <p:nvPr/>
        </p:nvSpPr>
        <p:spPr>
          <a:xfrm>
            <a:off x="2446531" y="3006962"/>
            <a:ext cx="25025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/>
              <a:t>Maskieren des Grids</a:t>
            </a:r>
          </a:p>
        </p:txBody>
      </p:sp>
    </p:spTree>
    <p:extLst>
      <p:ext uri="{BB962C8B-B14F-4D97-AF65-F5344CB8AC3E}">
        <p14:creationId xmlns:p14="http://schemas.microsoft.com/office/powerpoint/2010/main" val="9256314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646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8401BA83-1BAB-4C2E-81E0-27530C96E4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3383" y="0"/>
            <a:ext cx="78252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56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8100" cap="rnd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7760228-69DF-4236-B043-0AF31A4D8F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de-DE" sz="6600" dirty="0"/>
              <a:t>Breakdown</a:t>
            </a:r>
          </a:p>
        </p:txBody>
      </p:sp>
      <p:sp>
        <p:nvSpPr>
          <p:cNvPr id="6" name="Sechseck 5">
            <a:extLst>
              <a:ext uri="{FF2B5EF4-FFF2-40B4-BE49-F238E27FC236}">
                <a16:creationId xmlns:a16="http://schemas.microsoft.com/office/drawing/2014/main" id="{BADBF449-C847-4FE1-A64B-08AF6BDF1B86}"/>
              </a:ext>
            </a:extLst>
          </p:cNvPr>
          <p:cNvSpPr/>
          <p:nvPr/>
        </p:nvSpPr>
        <p:spPr>
          <a:xfrm>
            <a:off x="204538" y="3227350"/>
            <a:ext cx="2742199" cy="2363965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28E28D2-0FAA-4D2F-9D00-F3A9CEC1374C}"/>
              </a:ext>
            </a:extLst>
          </p:cNvPr>
          <p:cNvSpPr txBox="1"/>
          <p:nvPr/>
        </p:nvSpPr>
        <p:spPr>
          <a:xfrm>
            <a:off x="324352" y="4178499"/>
            <a:ext cx="25025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b="1" dirty="0"/>
              <a:t>Erstellen eines versetzen Grids</a:t>
            </a:r>
          </a:p>
        </p:txBody>
      </p:sp>
      <p:sp>
        <p:nvSpPr>
          <p:cNvPr id="9" name="Sechseck 8">
            <a:extLst>
              <a:ext uri="{FF2B5EF4-FFF2-40B4-BE49-F238E27FC236}">
                <a16:creationId xmlns:a16="http://schemas.microsoft.com/office/drawing/2014/main" id="{3BE2C22D-536D-455F-AD98-D661298D04C8}"/>
              </a:ext>
            </a:extLst>
          </p:cNvPr>
          <p:cNvSpPr/>
          <p:nvPr/>
        </p:nvSpPr>
        <p:spPr>
          <a:xfrm>
            <a:off x="2367213" y="2043781"/>
            <a:ext cx="2742199" cy="2363965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1CA1CC37-E439-4C47-A175-4FDFCE3C91D3}"/>
              </a:ext>
            </a:extLst>
          </p:cNvPr>
          <p:cNvSpPr txBox="1"/>
          <p:nvPr/>
        </p:nvSpPr>
        <p:spPr>
          <a:xfrm>
            <a:off x="2446531" y="3006962"/>
            <a:ext cx="25025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/>
              <a:t>Maskieren des Grids</a:t>
            </a:r>
          </a:p>
        </p:txBody>
      </p:sp>
      <p:sp>
        <p:nvSpPr>
          <p:cNvPr id="12" name="Sechseck 11">
            <a:extLst>
              <a:ext uri="{FF2B5EF4-FFF2-40B4-BE49-F238E27FC236}">
                <a16:creationId xmlns:a16="http://schemas.microsoft.com/office/drawing/2014/main" id="{8F31F002-598C-417C-A28F-3FE46D03A853}"/>
              </a:ext>
            </a:extLst>
          </p:cNvPr>
          <p:cNvSpPr/>
          <p:nvPr/>
        </p:nvSpPr>
        <p:spPr>
          <a:xfrm>
            <a:off x="4520345" y="3233366"/>
            <a:ext cx="2742199" cy="2363965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D6A04967-A5A8-472C-AED2-56A77008D435}"/>
              </a:ext>
            </a:extLst>
          </p:cNvPr>
          <p:cNvSpPr txBox="1"/>
          <p:nvPr/>
        </p:nvSpPr>
        <p:spPr>
          <a:xfrm>
            <a:off x="4622111" y="4178499"/>
            <a:ext cx="25025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/>
              <a:t>Instanziieren der Hexagons</a:t>
            </a:r>
          </a:p>
        </p:txBody>
      </p:sp>
    </p:spTree>
    <p:extLst>
      <p:ext uri="{BB962C8B-B14F-4D97-AF65-F5344CB8AC3E}">
        <p14:creationId xmlns:p14="http://schemas.microsoft.com/office/powerpoint/2010/main" val="35286944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6010F08D-337C-4202-965B-E88D24E912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736468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SketchyVTI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4650E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Custom 2">
      <a:majorFont>
        <a:latin typeface="The Serif Hand Black"/>
        <a:ea typeface=""/>
        <a:cs typeface=""/>
      </a:majorFont>
      <a:minorFont>
        <a:latin typeface="The Hand Bol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93</Words>
  <Application>Microsoft Office PowerPoint</Application>
  <PresentationFormat>Breitbild</PresentationFormat>
  <Paragraphs>31</Paragraphs>
  <Slides>28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28</vt:i4>
      </vt:variant>
    </vt:vector>
  </HeadingPairs>
  <TitlesOfParts>
    <vt:vector size="32" baseType="lpstr">
      <vt:lpstr>Arial</vt:lpstr>
      <vt:lpstr>The Hand Bold</vt:lpstr>
      <vt:lpstr>The Serif Hand Black</vt:lpstr>
      <vt:lpstr>SketchyVTI</vt:lpstr>
      <vt:lpstr>Hexagon World Generator</vt:lpstr>
      <vt:lpstr>Unser Addon</vt:lpstr>
      <vt:lpstr>Breakdown</vt:lpstr>
      <vt:lpstr>Breakdown</vt:lpstr>
      <vt:lpstr>PowerPoint-Präsentation</vt:lpstr>
      <vt:lpstr>Breakdown</vt:lpstr>
      <vt:lpstr>PowerPoint-Präsentation</vt:lpstr>
      <vt:lpstr>Breakdown</vt:lpstr>
      <vt:lpstr>PowerPoint-Präsentation</vt:lpstr>
      <vt:lpstr>BreakDown</vt:lpstr>
      <vt:lpstr>PowerPoint-Präsentation</vt:lpstr>
      <vt:lpstr>Breakdown</vt:lpstr>
      <vt:lpstr>PowerPoint-Präsentation</vt:lpstr>
      <vt:lpstr>PowerPoint-Präsentation</vt:lpstr>
      <vt:lpstr>PowerPoint-Präsentation</vt:lpstr>
      <vt:lpstr>Hierarchie &amp; Einstellungen</vt:lpstr>
      <vt:lpstr>PowerPoint-Präsentation</vt:lpstr>
      <vt:lpstr>Bilder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Hexagon World Generator</dc:title>
  <dc:creator>dennis hawran</dc:creator>
  <cp:lastModifiedBy>dennis hawran</cp:lastModifiedBy>
  <cp:revision>7</cp:revision>
  <dcterms:created xsi:type="dcterms:W3CDTF">2021-12-14T13:24:27Z</dcterms:created>
  <dcterms:modified xsi:type="dcterms:W3CDTF">2022-02-11T14:49:40Z</dcterms:modified>
</cp:coreProperties>
</file>

<file path=docProps/thumbnail.jpeg>
</file>